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3" r:id="rId2"/>
    <p:sldId id="286" r:id="rId3"/>
    <p:sldId id="287" r:id="rId4"/>
    <p:sldId id="289" r:id="rId5"/>
    <p:sldId id="2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165"/>
    <a:srgbClr val="24A2AF"/>
    <a:srgbClr val="0F7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0CC95-4870-8B41-9BEE-58E2F6853B94}" v="58" dt="2024-11-26T08:25:56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91" autoAdjust="0"/>
    <p:restoredTop sz="96327"/>
  </p:normalViewPr>
  <p:slideViewPr>
    <p:cSldViewPr snapToGrid="0">
      <p:cViewPr>
        <p:scale>
          <a:sx n="105" d="100"/>
          <a:sy n="105" d="100"/>
        </p:scale>
        <p:origin x="840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lle Béraud" userId="fe09df26aab59540" providerId="LiveId" clId="{6600CC95-4870-8B41-9BEE-58E2F6853B94}"/>
    <pc:docChg chg="undo redo custSel addSld delSld modSld modMainMaster">
      <pc:chgData name="Estelle Béraud" userId="fe09df26aab59540" providerId="LiveId" clId="{6600CC95-4870-8B41-9BEE-58E2F6853B94}" dt="2024-11-26T08:29:33.053" v="849" actId="680"/>
      <pc:docMkLst>
        <pc:docMk/>
      </pc:docMkLst>
      <pc:sldChg chg="addSp delSp modSp mod chgLayout">
        <pc:chgData name="Estelle Béraud" userId="fe09df26aab59540" providerId="LiveId" clId="{6600CC95-4870-8B41-9BEE-58E2F6853B94}" dt="2024-11-26T08:09:47.946" v="444" actId="700"/>
        <pc:sldMkLst>
          <pc:docMk/>
          <pc:sldMk cId="704814292" sldId="283"/>
        </pc:sldMkLst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2" creationId="{7DDC7CB3-D053-A9E3-F189-C70762E7CAD3}"/>
          </ac:spMkLst>
        </pc:spChg>
        <pc:spChg chg="add mod">
          <ac:chgData name="Estelle Béraud" userId="fe09df26aab59540" providerId="LiveId" clId="{6600CC95-4870-8B41-9BEE-58E2F6853B94}" dt="2024-11-26T07:33:20.872" v="1" actId="767"/>
          <ac:spMkLst>
            <pc:docMk/>
            <pc:sldMk cId="704814292" sldId="283"/>
            <ac:spMk id="3" creationId="{51354440-D549-3B87-60B1-4F3FD28C0CB0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" creationId="{BEB74612-66DB-6FE9-67B9-B1F1CD7031EE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" creationId="{F517F365-C281-BEB7-1F6E-9B2BFF195468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6" creationId="{12BBB5FC-AFA0-CB4E-6B0F-27643FC623DC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7" creationId="{BE6C79A5-5EC3-8238-A7AD-BEFA25197C3C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8" creationId="{0514A50E-89B8-52FC-6713-0A2A195FD063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9" creationId="{334A81C1-314D-5FA2-B2F9-923C4D00A7F2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10" creationId="{B48E84F3-1714-FC13-F39A-E50EA5F175D3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11" creationId="{6F4E33AA-7726-32A1-4913-40FD54415A4E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12" creationId="{EFDC8081-6D3A-8362-818A-DAF7374373C2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13" creationId="{394CB70B-4DCC-A1BD-C0FF-38FEE92756EC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14" creationId="{D2F478B4-EB53-FEF6-0356-F1E366A3AEEC}"/>
          </ac:spMkLst>
        </pc:spChg>
        <pc:spChg chg="add del">
          <ac:chgData name="Estelle Béraud" userId="fe09df26aab59540" providerId="LiveId" clId="{6600CC95-4870-8B41-9BEE-58E2F6853B94}" dt="2024-11-26T08:09:38.039" v="443" actId="478"/>
          <ac:spMkLst>
            <pc:docMk/>
            <pc:sldMk cId="704814292" sldId="283"/>
            <ac:spMk id="15" creationId="{16161E49-3B17-EDD5-C009-41284683BDF3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16" creationId="{D60E4DC6-6060-0656-63DF-3BA7691ADEA1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17" creationId="{222A6816-4385-B6BE-9243-4FAFC44F791F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18" creationId="{C2CE74A2-B2F8-A20B-3FA4-6E3484123098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19" creationId="{B27CA6C0-DC70-6B18-0BFE-0641C2CFEBD7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20" creationId="{C1125B85-404B-8948-049E-7A6947ED535D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21" creationId="{034959BB-32C9-4BB0-B0F6-A4607FBB45A6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22" creationId="{00434A93-117E-8EBE-A4F8-E9440BFC30D4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23" creationId="{86205699-89CE-8088-279A-399AEFB2FAAD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24" creationId="{4469BF66-1D52-6156-BC85-E188081D9334}"/>
          </ac:spMkLst>
        </pc:spChg>
        <pc:spChg chg="add mod or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25" creationId="{73ED727A-8F51-A88C-2793-412DAA42790E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1" creationId="{D4D05E95-B757-C1E1-F094-80B9C59FD20F}"/>
          </ac:spMkLst>
        </pc:spChg>
        <pc:spChg chg="add del mo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2" creationId="{50A5DA67-C8B7-B459-3FD0-856A4221E9D9}"/>
          </ac:spMkLst>
        </pc:spChg>
        <pc:spChg chg="add del mo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3" creationId="{8090C577-40DF-93DE-1C5F-F679A61758EC}"/>
          </ac:spMkLst>
        </pc:spChg>
        <pc:spChg chg="add del mo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4" creationId="{2742E61D-1C91-8B91-3A0B-AF64AF494571}"/>
          </ac:spMkLst>
        </pc:spChg>
        <pc:spChg chg="add del mo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5" creationId="{59074A9E-F9C1-ED5B-F549-C109D38F5213}"/>
          </ac:spMkLst>
        </pc:spChg>
        <pc:spChg chg="add del mod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6" creationId="{294FFC02-7AAE-6CF7-F2AB-8008A32E62CD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8" creationId="{960B9C9D-866C-CE4E-1A8C-8BD5E02BCB12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49" creationId="{1456A300-C112-A70F-75BC-DDE518C8BBCE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0" creationId="{15DBE9D1-0708-E579-4173-7C9576F3B878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1" creationId="{97AF64AA-3D44-DA6F-A636-D6965435F5C5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4" creationId="{0CF8E6FF-23DB-7AC8-01CF-3A56FCF8801A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5" creationId="{FBE1EEA6-4020-35A4-E485-691AFC24A435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6" creationId="{0EF49EAB-A7A3-5B7E-E563-5DFFA68C1B81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7" creationId="{E15FE0FE-94C5-56B2-330E-5BE799D01801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8" creationId="{F065A8DF-7B55-1DD7-7B87-62AB5E705478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59" creationId="{D61C40C2-847C-6E59-49D9-FEB9F16FCF08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60" creationId="{4F092D1D-AEF1-F6C1-40C1-8498D31888BF}"/>
          </ac:spMkLst>
        </pc:spChg>
        <pc:spChg chg="add del">
          <ac:chgData name="Estelle Béraud" userId="fe09df26aab59540" providerId="LiveId" clId="{6600CC95-4870-8B41-9BEE-58E2F6853B94}" dt="2024-11-26T08:09:47.946" v="444" actId="700"/>
          <ac:spMkLst>
            <pc:docMk/>
            <pc:sldMk cId="704814292" sldId="283"/>
            <ac:spMk id="66" creationId="{F4476A9A-1DFE-A582-07DE-AE175E77E398}"/>
          </ac:spMkLst>
        </pc:spChg>
      </pc:sldChg>
      <pc:sldChg chg="delSp modSp new del mod">
        <pc:chgData name="Estelle Béraud" userId="fe09df26aab59540" providerId="LiveId" clId="{6600CC95-4870-8B41-9BEE-58E2F6853B94}" dt="2024-11-26T08:27:34.685" v="839" actId="2696"/>
        <pc:sldMkLst>
          <pc:docMk/>
          <pc:sldMk cId="1288870866" sldId="284"/>
        </pc:sldMkLst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2" creationId="{E678958D-98BA-1404-DC29-CCEFADC33151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3" creationId="{1F2FF7A1-CE54-5A64-2990-767282E3F6DB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4" creationId="{336081D5-2205-C856-5942-3888533902E0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5" creationId="{CB339359-0DDB-602A-6192-295D25D8B65C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6" creationId="{916979C1-A218-EF61-738D-122013B73FA3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7" creationId="{AEAFB81E-2D18-8543-612C-2AE32474CDB2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9" creationId="{F46620BC-F73A-DFFC-D72D-0B0CE009931F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10" creationId="{96EAE8AC-E0BF-ABCE-3B2C-91A73EFF6540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11" creationId="{D35B47ED-4528-E6C5-146E-CA29C118B730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12" creationId="{0082C21B-D13B-1FEA-BECA-F29FF177675D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13" creationId="{B752A319-33E2-4D02-0144-99A70ED36A00}"/>
          </ac:spMkLst>
        </pc:spChg>
        <pc:spChg chg="del mod">
          <ac:chgData name="Estelle Béraud" userId="fe09df26aab59540" providerId="LiveId" clId="{6600CC95-4870-8B41-9BEE-58E2F6853B94}" dt="2024-11-26T08:13:57.798" v="549" actId="478"/>
          <ac:spMkLst>
            <pc:docMk/>
            <pc:sldMk cId="1288870866" sldId="284"/>
            <ac:spMk id="14" creationId="{1073F3B0-588E-8CBE-52B3-4070365EF533}"/>
          </ac:spMkLst>
        </pc:spChg>
      </pc:sldChg>
      <pc:sldChg chg="delSp modSp new del mod">
        <pc:chgData name="Estelle Béraud" userId="fe09df26aab59540" providerId="LiveId" clId="{6600CC95-4870-8B41-9BEE-58E2F6853B94}" dt="2024-11-26T08:21:37.626" v="685" actId="2696"/>
        <pc:sldMkLst>
          <pc:docMk/>
          <pc:sldMk cId="101424727" sldId="285"/>
        </pc:sldMkLst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2" creationId="{75DFDA64-019F-65B0-6A85-537E5749CCE7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3" creationId="{852996F0-8E18-61AF-638E-60EEACCDAFCC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4" creationId="{F00B35A0-0B23-B674-9A81-935C3651CD5D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5" creationId="{4C875344-B0F0-B11A-AB20-CEA569185CE1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6" creationId="{1CD3CA16-FEF4-5DC7-23A0-8DDD6359BF22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7" creationId="{CCA2E4D8-5028-7589-7A01-95550BE83C64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9" creationId="{8DFDAE7F-6CE2-AE1F-2DB4-A643BA2D64F9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10" creationId="{C7E87267-E248-F6AA-20C4-AE313F28DF42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11" creationId="{B4EB6464-A4BF-63F3-23F1-B08D36055954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12" creationId="{0CF02A94-66B0-FFE7-128A-69E74CE858BF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13" creationId="{91D53852-7D81-4873-DFA7-A0C1E8AE231F}"/>
          </ac:spMkLst>
        </pc:spChg>
        <pc:spChg chg="del mod">
          <ac:chgData name="Estelle Béraud" userId="fe09df26aab59540" providerId="LiveId" clId="{6600CC95-4870-8B41-9BEE-58E2F6853B94}" dt="2024-11-26T08:13:55.565" v="548" actId="478"/>
          <ac:spMkLst>
            <pc:docMk/>
            <pc:sldMk cId="101424727" sldId="285"/>
            <ac:spMk id="14" creationId="{B0BBDC11-6887-7118-C592-FFA28C1A426C}"/>
          </ac:spMkLst>
        </pc:spChg>
      </pc:sldChg>
      <pc:sldChg chg="delSp modSp new mod">
        <pc:chgData name="Estelle Béraud" userId="fe09df26aab59540" providerId="LiveId" clId="{6600CC95-4870-8B41-9BEE-58E2F6853B94}" dt="2024-11-26T08:13:53.444" v="547" actId="478"/>
        <pc:sldMkLst>
          <pc:docMk/>
          <pc:sldMk cId="2079068936" sldId="286"/>
        </pc:sldMkLst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2" creationId="{908CC5D4-90E0-32DE-A07F-AAED75E1AC95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3" creationId="{BB9C40EF-326D-D918-1F2F-3E2238C90526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4" creationId="{A1803B98-EF93-7B0F-2C2C-75F0B7BFA3E8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5" creationId="{1B152B9A-6E7C-7E14-47AF-4AE2FF7D2EA4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6" creationId="{48DF911F-CBE6-D91B-F580-9D0C931698DE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7" creationId="{97F41B47-2871-F046-8787-EE4085598255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9" creationId="{DC7E8C2D-48B0-E8BD-B062-7BEB7D91DCB8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10" creationId="{CB200F72-177C-F2C4-EDB1-243A064141AF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11" creationId="{89698568-2993-8B3A-B8F5-67D730378BB4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12" creationId="{84D3F5F5-2C08-7A40-191E-90389E7122AE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13" creationId="{72F4403A-FD0B-FBEF-0965-35B1DBBB2D1C}"/>
          </ac:spMkLst>
        </pc:spChg>
        <pc:spChg chg="del mod">
          <ac:chgData name="Estelle Béraud" userId="fe09df26aab59540" providerId="LiveId" clId="{6600CC95-4870-8B41-9BEE-58E2F6853B94}" dt="2024-11-26T08:13:53.444" v="547" actId="478"/>
          <ac:spMkLst>
            <pc:docMk/>
            <pc:sldMk cId="2079068936" sldId="286"/>
            <ac:spMk id="14" creationId="{CEFA673E-453B-A165-4BB4-FF88FAD7EDD9}"/>
          </ac:spMkLst>
        </pc:spChg>
      </pc:sldChg>
      <pc:sldChg chg="delSp modSp new mod">
        <pc:chgData name="Estelle Béraud" userId="fe09df26aab59540" providerId="LiveId" clId="{6600CC95-4870-8B41-9BEE-58E2F6853B94}" dt="2024-11-26T08:29:24.774" v="848" actId="478"/>
        <pc:sldMkLst>
          <pc:docMk/>
          <pc:sldMk cId="507771739" sldId="287"/>
        </pc:sldMkLst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2" creationId="{EE20E558-103B-905E-E496-81DBD359CC26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3" creationId="{E52E9086-87ED-39FC-CC4A-A84D528C12B2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4" creationId="{993B9721-EDD0-86DC-BB09-95F6CB29F030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5" creationId="{E593A7EF-C548-0FD4-56E1-8935E9074A5E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6" creationId="{C557295A-FE1D-1F8C-E0F4-4366FD6E026E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7" creationId="{A514CA76-B6B8-CE68-14AC-38544DB9A24E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9" creationId="{BBD011D0-6B51-643F-571C-C51BE7361431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10" creationId="{0F21DDA7-73B7-8C58-69E8-7977B83380BF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11" creationId="{984DCE0F-B0C8-C4E8-0FC3-EA0F23DED3C4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12" creationId="{6F0F8353-C955-5BEA-6048-BD6EE11063AC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13" creationId="{A2BAD564-FC87-0B64-481C-BB568603BF25}"/>
          </ac:spMkLst>
        </pc:spChg>
        <pc:spChg chg="del mod">
          <ac:chgData name="Estelle Béraud" userId="fe09df26aab59540" providerId="LiveId" clId="{6600CC95-4870-8B41-9BEE-58E2F6853B94}" dt="2024-11-26T08:13:51.353" v="546" actId="478"/>
          <ac:spMkLst>
            <pc:docMk/>
            <pc:sldMk cId="507771739" sldId="287"/>
            <ac:spMk id="14" creationId="{AB4FF301-8B11-5111-D5E5-530D10F9E57E}"/>
          </ac:spMkLst>
        </pc:spChg>
        <pc:spChg chg="del">
          <ac:chgData name="Estelle Béraud" userId="fe09df26aab59540" providerId="LiveId" clId="{6600CC95-4870-8B41-9BEE-58E2F6853B94}" dt="2024-11-26T08:29:24.774" v="848" actId="478"/>
          <ac:spMkLst>
            <pc:docMk/>
            <pc:sldMk cId="507771739" sldId="287"/>
            <ac:spMk id="15" creationId="{EAB77F07-48FC-6DD5-74EA-D0062E1185B4}"/>
          </ac:spMkLst>
        </pc:spChg>
      </pc:sldChg>
      <pc:sldChg chg="delSp modSp new mod">
        <pc:chgData name="Estelle Béraud" userId="fe09df26aab59540" providerId="LiveId" clId="{6600CC95-4870-8B41-9BEE-58E2F6853B94}" dt="2024-11-26T08:13:48.150" v="545" actId="478"/>
        <pc:sldMkLst>
          <pc:docMk/>
          <pc:sldMk cId="2904248235" sldId="288"/>
        </pc:sldMkLst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2" creationId="{A9B4E10A-D6CA-2588-9BF8-83D61FDFEFF0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3" creationId="{BF478DFB-464D-15DA-F012-2B390732F016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4" creationId="{FBBD8F5E-B4F6-2CFB-CB6B-360FCAA14198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5" creationId="{71E65F87-27BF-30DA-0C33-172FBA924FCA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6" creationId="{BA2B7EBD-61C2-1045-52C5-729D27511DB6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7" creationId="{80FE6C82-1B16-498A-52A7-F0A57C3365BB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8" creationId="{045C0159-8143-2604-5B59-50A362778D99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9" creationId="{6885FB57-7137-95DE-D3D7-EDFC376A8D15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10" creationId="{14130B6E-CB5E-3432-FAE0-46BD8259EABA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11" creationId="{B59A57C8-32AC-026C-85FD-A1F820BD2743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12" creationId="{E101273D-38FC-7F57-F2F9-8AB32440372B}"/>
          </ac:spMkLst>
        </pc:spChg>
        <pc:spChg chg="del mod">
          <ac:chgData name="Estelle Béraud" userId="fe09df26aab59540" providerId="LiveId" clId="{6600CC95-4870-8B41-9BEE-58E2F6853B94}" dt="2024-11-26T08:13:48.150" v="545" actId="478"/>
          <ac:spMkLst>
            <pc:docMk/>
            <pc:sldMk cId="2904248235" sldId="288"/>
            <ac:spMk id="13" creationId="{3D8A868D-AC28-4134-C799-896CA2FF0217}"/>
          </ac:spMkLst>
        </pc:spChg>
      </pc:sldChg>
      <pc:sldChg chg="new">
        <pc:chgData name="Estelle Béraud" userId="fe09df26aab59540" providerId="LiveId" clId="{6600CC95-4870-8B41-9BEE-58E2F6853B94}" dt="2024-11-26T08:29:33.053" v="849" actId="680"/>
        <pc:sldMkLst>
          <pc:docMk/>
          <pc:sldMk cId="1061927779" sldId="289"/>
        </pc:sldMkLst>
      </pc:sldChg>
      <pc:sldChg chg="new del">
        <pc:chgData name="Estelle Béraud" userId="fe09df26aab59540" providerId="LiveId" clId="{6600CC95-4870-8B41-9BEE-58E2F6853B94}" dt="2024-11-26T08:21:31.122" v="684" actId="2696"/>
        <pc:sldMkLst>
          <pc:docMk/>
          <pc:sldMk cId="1517268199" sldId="289"/>
        </pc:sldMkLst>
      </pc:sldChg>
      <pc:sldChg chg="new del">
        <pc:chgData name="Estelle Béraud" userId="fe09df26aab59540" providerId="LiveId" clId="{6600CC95-4870-8B41-9BEE-58E2F6853B94}" dt="2024-11-26T08:27:25.166" v="838" actId="680"/>
        <pc:sldMkLst>
          <pc:docMk/>
          <pc:sldMk cId="2966296830" sldId="289"/>
        </pc:sldMkLst>
      </pc:sldChg>
      <pc:sldMasterChg chg="addSldLayout modSldLayout">
        <pc:chgData name="Estelle Béraud" userId="fe09df26aab59540" providerId="LiveId" clId="{6600CC95-4870-8B41-9BEE-58E2F6853B94}" dt="2024-11-26T08:29:01.313" v="847" actId="14100"/>
        <pc:sldMasterMkLst>
          <pc:docMk/>
          <pc:sldMasterMk cId="1008837520" sldId="2147483648"/>
        </pc:sldMasterMkLst>
        <pc:sldLayoutChg chg="addSp delSp modSp mod">
          <pc:chgData name="Estelle Béraud" userId="fe09df26aab59540" providerId="LiveId" clId="{6600CC95-4870-8B41-9BEE-58E2F6853B94}" dt="2024-11-26T08:26:36.141" v="824" actId="20577"/>
          <pc:sldLayoutMkLst>
            <pc:docMk/>
            <pc:sldMasterMk cId="1008837520" sldId="2147483648"/>
            <pc:sldLayoutMk cId="3312353205" sldId="2147483660"/>
          </pc:sldLayoutMkLst>
          <pc:spChg chg="add del mod">
            <ac:chgData name="Estelle Béraud" userId="fe09df26aab59540" providerId="LiveId" clId="{6600CC95-4870-8B41-9BEE-58E2F6853B94}" dt="2024-11-26T07:48:16.051" v="165" actId="478"/>
            <ac:spMkLst>
              <pc:docMk/>
              <pc:sldMasterMk cId="1008837520" sldId="2147483648"/>
              <pc:sldLayoutMk cId="3312353205" sldId="2147483660"/>
              <ac:spMk id="5" creationId="{025EC8C6-080E-C2B1-8EF6-83EF2E7A8964}"/>
            </ac:spMkLst>
          </pc:spChg>
          <pc:spChg chg="mod">
            <ac:chgData name="Estelle Béraud" userId="fe09df26aab59540" providerId="LiveId" clId="{6600CC95-4870-8B41-9BEE-58E2F6853B94}" dt="2024-11-26T08:04:00.632" v="371" actId="1037"/>
            <ac:spMkLst>
              <pc:docMk/>
              <pc:sldMasterMk cId="1008837520" sldId="2147483648"/>
              <pc:sldLayoutMk cId="3312353205" sldId="2147483660"/>
              <ac:spMk id="7" creationId="{F34DC2A3-792A-2D64-22B7-227B6086484E}"/>
            </ac:spMkLst>
          </pc:spChg>
          <pc:spChg chg="add mod">
            <ac:chgData name="Estelle Béraud" userId="fe09df26aab59540" providerId="LiveId" clId="{6600CC95-4870-8B41-9BEE-58E2F6853B94}" dt="2024-11-26T07:48:45.061" v="170" actId="167"/>
            <ac:spMkLst>
              <pc:docMk/>
              <pc:sldMasterMk cId="1008837520" sldId="2147483648"/>
              <pc:sldLayoutMk cId="3312353205" sldId="2147483660"/>
              <ac:spMk id="8" creationId="{48708270-6BF9-F9DC-8D21-C0111A67E90F}"/>
            </ac:spMkLst>
          </pc:spChg>
          <pc:spChg chg="mod">
            <ac:chgData name="Estelle Béraud" userId="fe09df26aab59540" providerId="LiveId" clId="{6600CC95-4870-8B41-9BEE-58E2F6853B94}" dt="2024-11-26T08:13:24.249" v="543" actId="14100"/>
            <ac:spMkLst>
              <pc:docMk/>
              <pc:sldMasterMk cId="1008837520" sldId="2147483648"/>
              <pc:sldLayoutMk cId="3312353205" sldId="2147483660"/>
              <ac:spMk id="10" creationId="{EC528772-375C-7666-EA67-029693D67DA0}"/>
            </ac:spMkLst>
          </pc:spChg>
          <pc:spChg chg="mod">
            <ac:chgData name="Estelle Béraud" userId="fe09df26aab59540" providerId="LiveId" clId="{6600CC95-4870-8B41-9BEE-58E2F6853B94}" dt="2024-11-26T08:13:08.129" v="538" actId="14100"/>
            <ac:spMkLst>
              <pc:docMk/>
              <pc:sldMasterMk cId="1008837520" sldId="2147483648"/>
              <pc:sldLayoutMk cId="3312353205" sldId="2147483660"/>
              <ac:spMk id="11" creationId="{9AD50F06-E94B-180C-E635-8206874A8D15}"/>
            </ac:spMkLst>
          </pc:spChg>
          <pc:spChg chg="mod">
            <ac:chgData name="Estelle Béraud" userId="fe09df26aab59540" providerId="LiveId" clId="{6600CC95-4870-8B41-9BEE-58E2F6853B94}" dt="2024-11-26T08:13:11.988" v="539" actId="14100"/>
            <ac:spMkLst>
              <pc:docMk/>
              <pc:sldMasterMk cId="1008837520" sldId="2147483648"/>
              <pc:sldLayoutMk cId="3312353205" sldId="2147483660"/>
              <ac:spMk id="12" creationId="{9EC87E22-0CE5-45D4-A8C4-804EC23DBA52}"/>
            </ac:spMkLst>
          </pc:spChg>
          <pc:spChg chg="mod">
            <ac:chgData name="Estelle Béraud" userId="fe09df26aab59540" providerId="LiveId" clId="{6600CC95-4870-8B41-9BEE-58E2F6853B94}" dt="2024-11-26T08:13:14.284" v="540" actId="14100"/>
            <ac:spMkLst>
              <pc:docMk/>
              <pc:sldMasterMk cId="1008837520" sldId="2147483648"/>
              <pc:sldLayoutMk cId="3312353205" sldId="2147483660"/>
              <ac:spMk id="13" creationId="{1CDFE883-73B0-557A-A9A3-6115BA4E4AC1}"/>
            </ac:spMkLst>
          </pc:spChg>
          <pc:spChg chg="mod">
            <ac:chgData name="Estelle Béraud" userId="fe09df26aab59540" providerId="LiveId" clId="{6600CC95-4870-8B41-9BEE-58E2F6853B94}" dt="2024-11-26T08:13:16.174" v="541" actId="14100"/>
            <ac:spMkLst>
              <pc:docMk/>
              <pc:sldMasterMk cId="1008837520" sldId="2147483648"/>
              <pc:sldLayoutMk cId="3312353205" sldId="2147483660"/>
              <ac:spMk id="14" creationId="{2BD0620B-E9A2-A05E-7932-FC16D407C80E}"/>
            </ac:spMkLst>
          </pc:spChg>
          <pc:spChg chg="mod">
            <ac:chgData name="Estelle Béraud" userId="fe09df26aab59540" providerId="LiveId" clId="{6600CC95-4870-8B41-9BEE-58E2F6853B94}" dt="2024-11-26T08:13:30.151" v="544" actId="14100"/>
            <ac:spMkLst>
              <pc:docMk/>
              <pc:sldMasterMk cId="1008837520" sldId="2147483648"/>
              <pc:sldLayoutMk cId="3312353205" sldId="2147483660"/>
              <ac:spMk id="15" creationId="{7350511E-C6AF-1638-3CB4-DAE2DCE844A4}"/>
            </ac:spMkLst>
          </pc:spChg>
          <pc:spChg chg="del">
            <ac:chgData name="Estelle Béraud" userId="fe09df26aab59540" providerId="LiveId" clId="{6600CC95-4870-8B41-9BEE-58E2F6853B94}" dt="2024-11-26T07:39:53.483" v="24" actId="478"/>
            <ac:spMkLst>
              <pc:docMk/>
              <pc:sldMasterMk cId="1008837520" sldId="2147483648"/>
              <pc:sldLayoutMk cId="3312353205" sldId="2147483660"/>
              <ac:spMk id="16" creationId="{7372951F-C1E3-2F9D-4CF7-2EA260EF9C97}"/>
            </ac:spMkLst>
          </pc:spChg>
          <pc:spChg chg="del mod">
            <ac:chgData name="Estelle Béraud" userId="fe09df26aab59540" providerId="LiveId" clId="{6600CC95-4870-8B41-9BEE-58E2F6853B94}" dt="2024-11-26T07:40:38.344" v="43" actId="478"/>
            <ac:spMkLst>
              <pc:docMk/>
              <pc:sldMasterMk cId="1008837520" sldId="2147483648"/>
              <pc:sldLayoutMk cId="3312353205" sldId="2147483660"/>
              <ac:spMk id="17" creationId="{648CF4CE-DB33-E8D6-3162-377834A02558}"/>
            </ac:spMkLst>
          </pc:spChg>
          <pc:spChg chg="mod">
            <ac:chgData name="Estelle Béraud" userId="fe09df26aab59540" providerId="LiveId" clId="{6600CC95-4870-8B41-9BEE-58E2F6853B94}" dt="2024-11-26T08:12:46.640" v="535" actId="14100"/>
            <ac:spMkLst>
              <pc:docMk/>
              <pc:sldMasterMk cId="1008837520" sldId="2147483648"/>
              <pc:sldLayoutMk cId="3312353205" sldId="2147483660"/>
              <ac:spMk id="18" creationId="{6AE971EB-6FEB-B174-A774-8C71FAC399CA}"/>
            </ac:spMkLst>
          </pc:spChg>
          <pc:spChg chg="mod">
            <ac:chgData name="Estelle Béraud" userId="fe09df26aab59540" providerId="LiveId" clId="{6600CC95-4870-8B41-9BEE-58E2F6853B94}" dt="2024-11-26T08:18:09.996" v="662" actId="14100"/>
            <ac:spMkLst>
              <pc:docMk/>
              <pc:sldMasterMk cId="1008837520" sldId="2147483648"/>
              <pc:sldLayoutMk cId="3312353205" sldId="2147483660"/>
              <ac:spMk id="19" creationId="{F79F2FCE-9BD5-DDCA-34C5-9D89EAC54572}"/>
            </ac:spMkLst>
          </pc:spChg>
          <pc:spChg chg="add del mod">
            <ac:chgData name="Estelle Béraud" userId="fe09df26aab59540" providerId="LiveId" clId="{6600CC95-4870-8B41-9BEE-58E2F6853B94}" dt="2024-11-26T08:04:20.275" v="376" actId="478"/>
            <ac:spMkLst>
              <pc:docMk/>
              <pc:sldMasterMk cId="1008837520" sldId="2147483648"/>
              <pc:sldLayoutMk cId="3312353205" sldId="2147483660"/>
              <ac:spMk id="20" creationId="{C164DEF1-39FB-A0F9-3AB5-865E3F609301}"/>
            </ac:spMkLst>
          </pc:spChg>
          <pc:spChg chg="add del mod">
            <ac:chgData name="Estelle Béraud" userId="fe09df26aab59540" providerId="LiveId" clId="{6600CC95-4870-8B41-9BEE-58E2F6853B94}" dt="2024-11-26T08:18:01.072" v="655" actId="478"/>
            <ac:spMkLst>
              <pc:docMk/>
              <pc:sldMasterMk cId="1008837520" sldId="2147483648"/>
              <pc:sldLayoutMk cId="3312353205" sldId="2147483660"/>
              <ac:spMk id="21" creationId="{AA73CA46-4B68-DEEC-857A-45A539D8F770}"/>
            </ac:spMkLst>
          </pc:spChg>
          <pc:spChg chg="del">
            <ac:chgData name="Estelle Béraud" userId="fe09df26aab59540" providerId="LiveId" clId="{6600CC95-4870-8B41-9BEE-58E2F6853B94}" dt="2024-11-26T07:45:11.814" v="117" actId="478"/>
            <ac:spMkLst>
              <pc:docMk/>
              <pc:sldMasterMk cId="1008837520" sldId="2147483648"/>
              <pc:sldLayoutMk cId="3312353205" sldId="2147483660"/>
              <ac:spMk id="22" creationId="{8FD34566-0D71-C4E3-8DFF-3A2257E8D71C}"/>
            </ac:spMkLst>
          </pc:spChg>
          <pc:spChg chg="del">
            <ac:chgData name="Estelle Béraud" userId="fe09df26aab59540" providerId="LiveId" clId="{6600CC95-4870-8B41-9BEE-58E2F6853B94}" dt="2024-11-26T07:45:11.814" v="117" actId="478"/>
            <ac:spMkLst>
              <pc:docMk/>
              <pc:sldMasterMk cId="1008837520" sldId="2147483648"/>
              <pc:sldLayoutMk cId="3312353205" sldId="2147483660"/>
              <ac:spMk id="23" creationId="{60C6336E-44FE-E7F7-5D04-8CDF9FDC97DD}"/>
            </ac:spMkLst>
          </pc:spChg>
          <pc:spChg chg="del">
            <ac:chgData name="Estelle Béraud" userId="fe09df26aab59540" providerId="LiveId" clId="{6600CC95-4870-8B41-9BEE-58E2F6853B94}" dt="2024-11-26T07:46:02.467" v="138" actId="21"/>
            <ac:spMkLst>
              <pc:docMk/>
              <pc:sldMasterMk cId="1008837520" sldId="2147483648"/>
              <pc:sldLayoutMk cId="3312353205" sldId="2147483660"/>
              <ac:spMk id="24" creationId="{F72CF041-7AD3-6E96-CE2E-A8E400C402A8}"/>
            </ac:spMkLst>
          </pc:spChg>
          <pc:spChg chg="del">
            <ac:chgData name="Estelle Béraud" userId="fe09df26aab59540" providerId="LiveId" clId="{6600CC95-4870-8B41-9BEE-58E2F6853B94}" dt="2024-11-26T07:46:02.467" v="138" actId="21"/>
            <ac:spMkLst>
              <pc:docMk/>
              <pc:sldMasterMk cId="1008837520" sldId="2147483648"/>
              <pc:sldLayoutMk cId="3312353205" sldId="2147483660"/>
              <ac:spMk id="25" creationId="{4A464EB1-7A71-E971-8607-B1E3D3739832}"/>
            </ac:spMkLst>
          </pc:spChg>
          <pc:spChg chg="del">
            <ac:chgData name="Estelle Béraud" userId="fe09df26aab59540" providerId="LiveId" clId="{6600CC95-4870-8B41-9BEE-58E2F6853B94}" dt="2024-11-26T07:45:16.311" v="119" actId="478"/>
            <ac:spMkLst>
              <pc:docMk/>
              <pc:sldMasterMk cId="1008837520" sldId="2147483648"/>
              <pc:sldLayoutMk cId="3312353205" sldId="2147483660"/>
              <ac:spMk id="26" creationId="{9E241F9C-990D-1537-3217-F49F49ACF425}"/>
            </ac:spMkLst>
          </pc:spChg>
          <pc:spChg chg="add mod">
            <ac:chgData name="Estelle Béraud" userId="fe09df26aab59540" providerId="LiveId" clId="{6600CC95-4870-8B41-9BEE-58E2F6853B94}" dt="2024-11-26T08:17:58.377" v="647" actId="14100"/>
            <ac:spMkLst>
              <pc:docMk/>
              <pc:sldMasterMk cId="1008837520" sldId="2147483648"/>
              <pc:sldLayoutMk cId="3312353205" sldId="2147483660"/>
              <ac:spMk id="27" creationId="{7D3D2EFC-BD02-49C0-C102-65EA889F5178}"/>
            </ac:spMkLst>
          </pc:spChg>
          <pc:spChg chg="del">
            <ac:chgData name="Estelle Béraud" userId="fe09df26aab59540" providerId="LiveId" clId="{6600CC95-4870-8B41-9BEE-58E2F6853B94}" dt="2024-11-26T07:45:14.068" v="118" actId="478"/>
            <ac:spMkLst>
              <pc:docMk/>
              <pc:sldMasterMk cId="1008837520" sldId="2147483648"/>
              <pc:sldLayoutMk cId="3312353205" sldId="2147483660"/>
              <ac:spMk id="28" creationId="{73918999-7D84-4F71-C94D-C603DB1F79AE}"/>
            </ac:spMkLst>
          </pc:spChg>
          <pc:spChg chg="del">
            <ac:chgData name="Estelle Béraud" userId="fe09df26aab59540" providerId="LiveId" clId="{6600CC95-4870-8B41-9BEE-58E2F6853B94}" dt="2024-11-26T07:46:02.467" v="138" actId="21"/>
            <ac:spMkLst>
              <pc:docMk/>
              <pc:sldMasterMk cId="1008837520" sldId="2147483648"/>
              <pc:sldLayoutMk cId="3312353205" sldId="2147483660"/>
              <ac:spMk id="30" creationId="{C6C6430A-EA7F-25DC-E10A-9174A0390E3F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31" creationId="{E1EC8415-23C1-44D4-828D-2006A68F65D4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32" creationId="{0B04762A-0E51-412E-9F4B-EBEAE78773FA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33" creationId="{5E5B1B1B-5A7E-4A8A-B719-353BB04AAC0E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34" creationId="{02893B65-B2D2-4A32-91E1-058BEBA41472}"/>
            </ac:spMkLst>
          </pc:spChg>
          <pc:spChg chg="add del mod">
            <ac:chgData name="Estelle Béraud" userId="fe09df26aab59540" providerId="LiveId" clId="{6600CC95-4870-8B41-9BEE-58E2F6853B94}" dt="2024-11-26T08:14:49.329" v="553" actId="478"/>
            <ac:spMkLst>
              <pc:docMk/>
              <pc:sldMasterMk cId="1008837520" sldId="2147483648"/>
              <pc:sldLayoutMk cId="3312353205" sldId="2147483660"/>
              <ac:spMk id="35" creationId="{AAA3460A-D0E4-C63D-100B-5902A0B78242}"/>
            </ac:spMkLst>
          </pc:spChg>
          <pc:spChg chg="add del mod">
            <ac:chgData name="Estelle Béraud" userId="fe09df26aab59540" providerId="LiveId" clId="{6600CC95-4870-8B41-9BEE-58E2F6853B94}" dt="2024-11-26T08:18:05.347" v="660" actId="478"/>
            <ac:spMkLst>
              <pc:docMk/>
              <pc:sldMasterMk cId="1008837520" sldId="2147483648"/>
              <pc:sldLayoutMk cId="3312353205" sldId="2147483660"/>
              <ac:spMk id="36" creationId="{4751F4D4-CCCC-AB90-7A0B-E1FAD06D4A8F}"/>
            </ac:spMkLst>
          </pc:spChg>
          <pc:spChg chg="del">
            <ac:chgData name="Estelle Béraud" userId="fe09df26aab59540" providerId="LiveId" clId="{6600CC95-4870-8B41-9BEE-58E2F6853B94}" dt="2024-11-26T07:46:02.467" v="138" actId="21"/>
            <ac:spMkLst>
              <pc:docMk/>
              <pc:sldMasterMk cId="1008837520" sldId="2147483648"/>
              <pc:sldLayoutMk cId="3312353205" sldId="2147483660"/>
              <ac:spMk id="37" creationId="{9FDB82BB-BF67-5D2E-2214-8F74C5A3CB0E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38" creationId="{9F328D38-B745-45D5-A54C-D44B6E6AF369}"/>
            </ac:spMkLst>
          </pc:spChg>
          <pc:spChg chg="add mod">
            <ac:chgData name="Estelle Béraud" userId="fe09df26aab59540" providerId="LiveId" clId="{6600CC95-4870-8B41-9BEE-58E2F6853B94}" dt="2024-11-26T08:17:58.154" v="646" actId="1076"/>
            <ac:spMkLst>
              <pc:docMk/>
              <pc:sldMasterMk cId="1008837520" sldId="2147483648"/>
              <pc:sldLayoutMk cId="3312353205" sldId="2147483660"/>
              <ac:spMk id="39" creationId="{A8C1D99F-442A-7252-108B-24D65884CC2E}"/>
            </ac:spMkLst>
          </pc:spChg>
          <pc:spChg chg="del mod">
            <ac:chgData name="Estelle Béraud" userId="fe09df26aab59540" providerId="LiveId" clId="{6600CC95-4870-8B41-9BEE-58E2F6853B94}" dt="2024-11-26T07:42:24.120" v="59" actId="478"/>
            <ac:spMkLst>
              <pc:docMk/>
              <pc:sldMasterMk cId="1008837520" sldId="2147483648"/>
              <pc:sldLayoutMk cId="3312353205" sldId="2147483660"/>
              <ac:spMk id="40" creationId="{00000000-0000-0000-0000-000000000000}"/>
            </ac:spMkLst>
          </pc:spChg>
          <pc:spChg chg="add mod">
            <ac:chgData name="Estelle Béraud" userId="fe09df26aab59540" providerId="LiveId" clId="{6600CC95-4870-8B41-9BEE-58E2F6853B94}" dt="2024-11-26T08:26:32.221" v="822" actId="207"/>
            <ac:spMkLst>
              <pc:docMk/>
              <pc:sldMasterMk cId="1008837520" sldId="2147483648"/>
              <pc:sldLayoutMk cId="3312353205" sldId="2147483660"/>
              <ac:spMk id="41" creationId="{A4C4639E-42E5-B22A-6AC0-03B40C774399}"/>
            </ac:spMkLst>
          </pc:spChg>
          <pc:spChg chg="add del">
            <ac:chgData name="Estelle Béraud" userId="fe09df26aab59540" providerId="LiveId" clId="{6600CC95-4870-8B41-9BEE-58E2F6853B94}" dt="2024-11-26T08:17:01.264" v="622" actId="22"/>
            <ac:spMkLst>
              <pc:docMk/>
              <pc:sldMasterMk cId="1008837520" sldId="2147483648"/>
              <pc:sldLayoutMk cId="3312353205" sldId="2147483660"/>
              <ac:spMk id="43" creationId="{77A16F31-C7A0-DFC0-E634-DBC0B61414F5}"/>
            </ac:spMkLst>
          </pc:spChg>
          <pc:spChg chg="add del mod">
            <ac:chgData name="Estelle Béraud" userId="fe09df26aab59540" providerId="LiveId" clId="{6600CC95-4870-8B41-9BEE-58E2F6853B94}" dt="2024-11-26T08:17:39.303" v="630" actId="1076"/>
            <ac:spMkLst>
              <pc:docMk/>
              <pc:sldMasterMk cId="1008837520" sldId="2147483648"/>
              <pc:sldLayoutMk cId="3312353205" sldId="2147483660"/>
              <ac:spMk id="44" creationId="{C444A2DC-D2E3-B350-D5DB-B4EC341AFF7E}"/>
            </ac:spMkLst>
          </pc:spChg>
          <pc:spChg chg="add mod">
            <ac:chgData name="Estelle Béraud" userId="fe09df26aab59540" providerId="LiveId" clId="{6600CC95-4870-8B41-9BEE-58E2F6853B94}" dt="2024-11-26T08:17:32.786" v="628"/>
            <ac:spMkLst>
              <pc:docMk/>
              <pc:sldMasterMk cId="1008837520" sldId="2147483648"/>
              <pc:sldLayoutMk cId="3312353205" sldId="2147483660"/>
              <ac:spMk id="45" creationId="{06DB87CA-4F38-E9E8-C0D8-6C290977B1E9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46" creationId="{620F2A93-F3DE-4999-A7FD-B34BF8AD717B}"/>
            </ac:spMkLst>
          </pc:spChg>
          <pc:spChg chg="del">
            <ac:chgData name="Estelle Béraud" userId="fe09df26aab59540" providerId="LiveId" clId="{6600CC95-4870-8B41-9BEE-58E2F6853B94}" dt="2024-11-26T07:45:20.974" v="122" actId="478"/>
            <ac:spMkLst>
              <pc:docMk/>
              <pc:sldMasterMk cId="1008837520" sldId="2147483648"/>
              <pc:sldLayoutMk cId="3312353205" sldId="2147483660"/>
              <ac:spMk id="47" creationId="{112B210C-7F0D-2060-DAEC-AC5378FD60B7}"/>
            </ac:spMkLst>
          </pc:spChg>
          <pc:spChg chg="add mod">
            <ac:chgData name="Estelle Béraud" userId="fe09df26aab59540" providerId="LiveId" clId="{6600CC95-4870-8B41-9BEE-58E2F6853B94}" dt="2024-11-26T08:17:32.786" v="628"/>
            <ac:spMkLst>
              <pc:docMk/>
              <pc:sldMasterMk cId="1008837520" sldId="2147483648"/>
              <pc:sldLayoutMk cId="3312353205" sldId="2147483660"/>
              <ac:spMk id="48" creationId="{F46E7E78-9B9E-A0E2-857D-444E7C486ECB}"/>
            </ac:spMkLst>
          </pc:spChg>
          <pc:spChg chg="mod">
            <ac:chgData name="Estelle Béraud" userId="fe09df26aab59540" providerId="LiveId" clId="{6600CC95-4870-8B41-9BEE-58E2F6853B94}" dt="2024-11-26T08:06:50.155" v="409" actId="1076"/>
            <ac:spMkLst>
              <pc:docMk/>
              <pc:sldMasterMk cId="1008837520" sldId="2147483648"/>
              <pc:sldLayoutMk cId="3312353205" sldId="2147483660"/>
              <ac:spMk id="49" creationId="{00000000-0000-0000-0000-000000000000}"/>
            </ac:spMkLst>
          </pc:spChg>
          <pc:spChg chg="add del">
            <ac:chgData name="Estelle Béraud" userId="fe09df26aab59540" providerId="LiveId" clId="{6600CC95-4870-8B41-9BEE-58E2F6853B94}" dt="2024-11-26T08:18:16.644" v="663" actId="11529"/>
            <ac:spMkLst>
              <pc:docMk/>
              <pc:sldMasterMk cId="1008837520" sldId="2147483648"/>
              <pc:sldLayoutMk cId="3312353205" sldId="2147483660"/>
              <ac:spMk id="50" creationId="{50E5D092-6E08-924A-744B-0874FFF84AE9}"/>
            </ac:spMkLst>
          </pc:spChg>
          <pc:spChg chg="add del mod">
            <ac:chgData name="Estelle Béraud" userId="fe09df26aab59540" providerId="LiveId" clId="{6600CC95-4870-8B41-9BEE-58E2F6853B94}" dt="2024-11-26T08:19:26.511" v="674" actId="478"/>
            <ac:spMkLst>
              <pc:docMk/>
              <pc:sldMasterMk cId="1008837520" sldId="2147483648"/>
              <pc:sldLayoutMk cId="3312353205" sldId="2147483660"/>
              <ac:spMk id="51" creationId="{C5B0642D-4BA8-866E-2E23-16289819666F}"/>
            </ac:spMkLst>
          </pc:spChg>
          <pc:spChg chg="add del mod">
            <ac:chgData name="Estelle Béraud" userId="fe09df26aab59540" providerId="LiveId" clId="{6600CC95-4870-8B41-9BEE-58E2F6853B94}" dt="2024-11-26T08:19:44.257" v="676" actId="478"/>
            <ac:spMkLst>
              <pc:docMk/>
              <pc:sldMasterMk cId="1008837520" sldId="2147483648"/>
              <pc:sldLayoutMk cId="3312353205" sldId="2147483660"/>
              <ac:spMk id="52" creationId="{8D09C74F-9343-007A-7F62-D8E3B8C9067E}"/>
            </ac:spMkLst>
          </pc:spChg>
          <pc:spChg chg="del">
            <ac:chgData name="Estelle Béraud" userId="fe09df26aab59540" providerId="LiveId" clId="{6600CC95-4870-8B41-9BEE-58E2F6853B94}" dt="2024-11-26T07:45:17.691" v="120" actId="478"/>
            <ac:spMkLst>
              <pc:docMk/>
              <pc:sldMasterMk cId="1008837520" sldId="2147483648"/>
              <pc:sldLayoutMk cId="3312353205" sldId="2147483660"/>
              <ac:spMk id="71" creationId="{0D8C568F-0C4F-9788-A500-EE78F9FE8EA9}"/>
            </ac:spMkLst>
          </pc:spChg>
          <pc:spChg chg="mod">
            <ac:chgData name="Estelle Béraud" userId="fe09df26aab59540" providerId="LiveId" clId="{6600CC95-4870-8B41-9BEE-58E2F6853B94}" dt="2024-11-26T08:26:36.141" v="824" actId="20577"/>
            <ac:spMkLst>
              <pc:docMk/>
              <pc:sldMasterMk cId="1008837520" sldId="2147483648"/>
              <pc:sldLayoutMk cId="3312353205" sldId="2147483660"/>
              <ac:spMk id="73" creationId="{47CE7384-9651-AEC9-29A8-30964BE5571C}"/>
            </ac:spMkLst>
          </pc:spChg>
          <pc:spChg chg="del mod">
            <ac:chgData name="Estelle Béraud" userId="fe09df26aab59540" providerId="LiveId" clId="{6600CC95-4870-8B41-9BEE-58E2F6853B94}" dt="2024-11-26T07:39:35.905" v="19" actId="478"/>
            <ac:spMkLst>
              <pc:docMk/>
              <pc:sldMasterMk cId="1008837520" sldId="2147483648"/>
              <pc:sldLayoutMk cId="3312353205" sldId="2147483660"/>
              <ac:spMk id="92" creationId="{257F4725-4AF1-0F08-92AA-11F0672687BD}"/>
            </ac:spMkLst>
          </pc:spChg>
          <pc:spChg chg="mod">
            <ac:chgData name="Estelle Béraud" userId="fe09df26aab59540" providerId="LiveId" clId="{6600CC95-4870-8B41-9BEE-58E2F6853B94}" dt="2024-11-26T07:48:58.892" v="171" actId="207"/>
            <ac:spMkLst>
              <pc:docMk/>
              <pc:sldMasterMk cId="1008837520" sldId="2147483648"/>
              <pc:sldLayoutMk cId="3312353205" sldId="2147483660"/>
              <ac:spMk id="93" creationId="{C3CB3EC5-150A-4270-4665-B264E85851CF}"/>
            </ac:spMkLst>
          </pc:spChg>
          <pc:spChg chg="mod">
            <ac:chgData name="Estelle Béraud" userId="fe09df26aab59540" providerId="LiveId" clId="{6600CC95-4870-8B41-9BEE-58E2F6853B94}" dt="2024-11-26T07:45:55.029" v="137" actId="1076"/>
            <ac:spMkLst>
              <pc:docMk/>
              <pc:sldMasterMk cId="1008837520" sldId="2147483648"/>
              <pc:sldLayoutMk cId="3312353205" sldId="2147483660"/>
              <ac:spMk id="94" creationId="{1C914468-94AB-BC64-FB30-708DC8D36E07}"/>
            </ac:spMkLst>
          </pc:spChg>
          <pc:spChg chg="del mod">
            <ac:chgData name="Estelle Béraud" userId="fe09df26aab59540" providerId="LiveId" clId="{6600CC95-4870-8B41-9BEE-58E2F6853B94}" dt="2024-11-26T08:07:32.572" v="417" actId="478"/>
            <ac:spMkLst>
              <pc:docMk/>
              <pc:sldMasterMk cId="1008837520" sldId="2147483648"/>
              <pc:sldLayoutMk cId="3312353205" sldId="2147483660"/>
              <ac:spMk id="95" creationId="{3D114EF1-0B15-5838-3D7C-7C995A4583C5}"/>
            </ac:spMkLst>
          </pc:spChg>
          <pc:spChg chg="mod">
            <ac:chgData name="Estelle Béraud" userId="fe09df26aab59540" providerId="LiveId" clId="{6600CC95-4870-8B41-9BEE-58E2F6853B94}" dt="2024-11-26T07:45:55.029" v="137" actId="1076"/>
            <ac:spMkLst>
              <pc:docMk/>
              <pc:sldMasterMk cId="1008837520" sldId="2147483648"/>
              <pc:sldLayoutMk cId="3312353205" sldId="2147483660"/>
              <ac:spMk id="96" creationId="{0D6082BF-18C2-0038-0756-256651539C00}"/>
            </ac:spMkLst>
          </pc:spChg>
          <pc:spChg chg="del mod">
            <ac:chgData name="Estelle Béraud" userId="fe09df26aab59540" providerId="LiveId" clId="{6600CC95-4870-8B41-9BEE-58E2F6853B94}" dt="2024-11-26T08:08:13.049" v="434" actId="478"/>
            <ac:spMkLst>
              <pc:docMk/>
              <pc:sldMasterMk cId="1008837520" sldId="2147483648"/>
              <pc:sldLayoutMk cId="3312353205" sldId="2147483660"/>
              <ac:spMk id="97" creationId="{221B729D-3621-B486-922B-7BCCE2233BB2}"/>
            </ac:spMkLst>
          </pc:spChg>
          <pc:spChg chg="mod">
            <ac:chgData name="Estelle Béraud" userId="fe09df26aab59540" providerId="LiveId" clId="{6600CC95-4870-8B41-9BEE-58E2F6853B94}" dt="2024-11-26T07:45:55.029" v="137" actId="1076"/>
            <ac:spMkLst>
              <pc:docMk/>
              <pc:sldMasterMk cId="1008837520" sldId="2147483648"/>
              <pc:sldLayoutMk cId="3312353205" sldId="2147483660"/>
              <ac:spMk id="98" creationId="{2988ED48-03F4-6E06-0C25-83077B921FF8}"/>
            </ac:spMkLst>
          </pc:spChg>
          <pc:spChg chg="del mod">
            <ac:chgData name="Estelle Béraud" userId="fe09df26aab59540" providerId="LiveId" clId="{6600CC95-4870-8B41-9BEE-58E2F6853B94}" dt="2024-11-26T08:08:18.317" v="435" actId="478"/>
            <ac:spMkLst>
              <pc:docMk/>
              <pc:sldMasterMk cId="1008837520" sldId="2147483648"/>
              <pc:sldLayoutMk cId="3312353205" sldId="2147483660"/>
              <ac:spMk id="99" creationId="{A4D87565-4930-F656-E16D-FC43ABE1AD03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100" creationId="{F911B43F-E250-5818-B808-FD92EFB48295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101" creationId="{3677DB15-D397-AEFE-308C-DA49D5716264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102" creationId="{2947AF25-1ABB-51DD-7C33-07206B729010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103" creationId="{EFA210EE-0D66-2254-B324-EC2639A474A8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104" creationId="{B7505A5E-1278-9002-D577-641AF87B02EC}"/>
            </ac:spMkLst>
          </pc:spChg>
          <pc:spChg chg="del">
            <ac:chgData name="Estelle Béraud" userId="fe09df26aab59540" providerId="LiveId" clId="{6600CC95-4870-8B41-9BEE-58E2F6853B94}" dt="2024-11-26T07:45:26.212" v="123" actId="478"/>
            <ac:spMkLst>
              <pc:docMk/>
              <pc:sldMasterMk cId="1008837520" sldId="2147483648"/>
              <pc:sldLayoutMk cId="3312353205" sldId="2147483660"/>
              <ac:spMk id="105" creationId="{64634C59-E853-1A94-491D-C5016694A672}"/>
            </ac:spMkLst>
          </pc:spChg>
          <pc:graphicFrameChg chg="mod modGraphic">
            <ac:chgData name="Estelle Béraud" userId="fe09df26aab59540" providerId="LiveId" clId="{6600CC95-4870-8B41-9BEE-58E2F6853B94}" dt="2024-11-26T08:12:53.659" v="536" actId="14100"/>
            <ac:graphicFrameMkLst>
              <pc:docMk/>
              <pc:sldMasterMk cId="1008837520" sldId="2147483648"/>
              <pc:sldLayoutMk cId="3312353205" sldId="2147483660"/>
              <ac:graphicFrameMk id="9" creationId="{8F515838-2B8A-B25E-3A79-7ABFB2A0BE83}"/>
            </ac:graphicFrameMkLst>
          </pc:graphicFrameChg>
          <pc:graphicFrameChg chg="del">
            <ac:chgData name="Estelle Béraud" userId="fe09df26aab59540" providerId="LiveId" clId="{6600CC95-4870-8B41-9BEE-58E2F6853B94}" dt="2024-11-26T07:45:26.212" v="123" actId="478"/>
            <ac:graphicFrameMkLst>
              <pc:docMk/>
              <pc:sldMasterMk cId="1008837520" sldId="2147483648"/>
              <pc:sldLayoutMk cId="3312353205" sldId="2147483660"/>
              <ac:graphicFrameMk id="29" creationId="{7E5F598F-5FA9-424E-899C-EF65EF478C08}"/>
            </ac:graphicFrameMkLst>
          </pc:graphicFrameChg>
          <pc:picChg chg="add mod">
            <ac:chgData name="Estelle Béraud" userId="fe09df26aab59540" providerId="LiveId" clId="{6600CC95-4870-8B41-9BEE-58E2F6853B94}" dt="2024-11-26T08:25:56.152" v="817" actId="167"/>
            <ac:picMkLst>
              <pc:docMk/>
              <pc:sldMasterMk cId="1008837520" sldId="2147483648"/>
              <pc:sldLayoutMk cId="3312353205" sldId="2147483660"/>
              <ac:picMk id="55" creationId="{D265B9A5-5CC9-1BCE-D297-1F4AF7B7830D}"/>
            </ac:picMkLst>
          </pc:picChg>
          <pc:picChg chg="add mod">
            <ac:chgData name="Estelle Béraud" userId="fe09df26aab59540" providerId="LiveId" clId="{6600CC95-4870-8B41-9BEE-58E2F6853B94}" dt="2024-11-26T08:25:52.676" v="816" actId="571"/>
            <ac:picMkLst>
              <pc:docMk/>
              <pc:sldMasterMk cId="1008837520" sldId="2147483648"/>
              <pc:sldLayoutMk cId="3312353205" sldId="2147483660"/>
              <ac:picMk id="56" creationId="{7DE30D86-B930-F5AB-CF75-FD84D7B6B3FC}"/>
            </ac:picMkLst>
          </pc:picChg>
          <pc:picChg chg="del mod">
            <ac:chgData name="Estelle Béraud" userId="fe09df26aab59540" providerId="LiveId" clId="{6600CC95-4870-8B41-9BEE-58E2F6853B94}" dt="2024-11-26T07:45:18.588" v="121" actId="478"/>
            <ac:picMkLst>
              <pc:docMk/>
              <pc:sldMasterMk cId="1008837520" sldId="2147483648"/>
              <pc:sldLayoutMk cId="3312353205" sldId="2147483660"/>
              <ac:picMk id="84" creationId="{67B8B870-5E4E-08DC-3C11-B834CBE66694}"/>
            </ac:picMkLst>
          </pc:picChg>
          <pc:cxnChg chg="add del mod">
            <ac:chgData name="Estelle Béraud" userId="fe09df26aab59540" providerId="LiveId" clId="{6600CC95-4870-8B41-9BEE-58E2F6853B94}" dt="2024-11-26T07:49:03.189" v="172" actId="478"/>
            <ac:cxnSpMkLst>
              <pc:docMk/>
              <pc:sldMasterMk cId="1008837520" sldId="2147483648"/>
              <pc:sldLayoutMk cId="3312353205" sldId="2147483660"/>
              <ac:cxnSpMk id="3" creationId="{9514DBB4-077A-0E9F-313C-BBD974F98DFE}"/>
            </ac:cxnSpMkLst>
          </pc:cxnChg>
          <pc:cxnChg chg="add mod">
            <ac:chgData name="Estelle Béraud" userId="fe09df26aab59540" providerId="LiveId" clId="{6600CC95-4870-8B41-9BEE-58E2F6853B94}" dt="2024-11-26T08:20:06.577" v="682" actId="692"/>
            <ac:cxnSpMkLst>
              <pc:docMk/>
              <pc:sldMasterMk cId="1008837520" sldId="2147483648"/>
              <pc:sldLayoutMk cId="3312353205" sldId="2147483660"/>
              <ac:cxnSpMk id="54" creationId="{B92ABC2B-6A33-8982-5C86-5BAEC21828B7}"/>
            </ac:cxnSpMkLst>
          </pc:cxnChg>
        </pc:sldLayoutChg>
        <pc:sldLayoutChg chg="addSp delSp modSp add mod modTransition">
          <pc:chgData name="Estelle Béraud" userId="fe09df26aab59540" providerId="LiveId" clId="{6600CC95-4870-8B41-9BEE-58E2F6853B94}" dt="2024-11-26T08:25:49.640" v="813" actId="167"/>
          <pc:sldLayoutMkLst>
            <pc:docMk/>
            <pc:sldMasterMk cId="1008837520" sldId="2147483648"/>
            <pc:sldLayoutMk cId="1213131801" sldId="2147483661"/>
          </pc:sldLayoutMkLst>
          <pc:spChg chg="add del mod">
            <ac:chgData name="Estelle Béraud" userId="fe09df26aab59540" providerId="LiveId" clId="{6600CC95-4870-8B41-9BEE-58E2F6853B94}" dt="2024-11-26T07:50:19.401" v="182" actId="478"/>
            <ac:spMkLst>
              <pc:docMk/>
              <pc:sldMasterMk cId="1008837520" sldId="2147483648"/>
              <pc:sldLayoutMk cId="1213131801" sldId="2147483661"/>
              <ac:spMk id="2" creationId="{38B9A66B-DC4F-F436-4E4C-284402883E1D}"/>
            </ac:spMkLst>
          </pc:spChg>
          <pc:spChg chg="add mod">
            <ac:chgData name="Estelle Béraud" userId="fe09df26aab59540" providerId="LiveId" clId="{6600CC95-4870-8B41-9BEE-58E2F6853B94}" dt="2024-11-26T08:14:34.455" v="551" actId="14100"/>
            <ac:spMkLst>
              <pc:docMk/>
              <pc:sldMasterMk cId="1008837520" sldId="2147483648"/>
              <pc:sldLayoutMk cId="1213131801" sldId="2147483661"/>
              <ac:spMk id="3" creationId="{C9E7B0A5-BB33-2991-195B-DC80A4A45312}"/>
            </ac:spMkLst>
          </pc:spChg>
          <pc:spChg chg="add mod">
            <ac:chgData name="Estelle Béraud" userId="fe09df26aab59540" providerId="LiveId" clId="{6600CC95-4870-8B41-9BEE-58E2F6853B94}" dt="2024-11-26T08:14:31.650" v="550" actId="1076"/>
            <ac:spMkLst>
              <pc:docMk/>
              <pc:sldMasterMk cId="1008837520" sldId="2147483648"/>
              <pc:sldLayoutMk cId="1213131801" sldId="2147483661"/>
              <ac:spMk id="5" creationId="{A2901BAF-1C81-7FF9-1B5C-EE67948B9ABC}"/>
            </ac:spMkLst>
          </pc:spChg>
          <pc:spChg chg="del">
            <ac:chgData name="Estelle Béraud" userId="fe09df26aab59540" providerId="LiveId" clId="{6600CC95-4870-8B41-9BEE-58E2F6853B94}" dt="2024-11-26T07:49:37.908" v="173" actId="478"/>
            <ac:spMkLst>
              <pc:docMk/>
              <pc:sldMasterMk cId="1008837520" sldId="2147483648"/>
              <pc:sldLayoutMk cId="1213131801" sldId="2147483661"/>
              <ac:spMk id="7" creationId="{F34DC2A3-792A-2D64-22B7-227B6086484E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10" creationId="{EC528772-375C-7666-EA67-029693D67DA0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11" creationId="{9AD50F06-E94B-180C-E635-8206874A8D15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12" creationId="{9EC87E22-0CE5-45D4-A8C4-804EC23DBA52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13" creationId="{1CDFE883-73B0-557A-A9A3-6115BA4E4AC1}"/>
            </ac:spMkLst>
          </pc:spChg>
          <pc:spChg chg="del">
            <ac:chgData name="Estelle Béraud" userId="fe09df26aab59540" providerId="LiveId" clId="{6600CC95-4870-8B41-9BEE-58E2F6853B94}" dt="2024-11-26T07:52:02.779" v="204" actId="478"/>
            <ac:spMkLst>
              <pc:docMk/>
              <pc:sldMasterMk cId="1008837520" sldId="2147483648"/>
              <pc:sldLayoutMk cId="1213131801" sldId="2147483661"/>
              <ac:spMk id="14" creationId="{2BD0620B-E9A2-A05E-7932-FC16D407C80E}"/>
            </ac:spMkLst>
          </pc:spChg>
          <pc:spChg chg="del">
            <ac:chgData name="Estelle Béraud" userId="fe09df26aab59540" providerId="LiveId" clId="{6600CC95-4870-8B41-9BEE-58E2F6853B94}" dt="2024-11-26T07:52:02.779" v="204" actId="478"/>
            <ac:spMkLst>
              <pc:docMk/>
              <pc:sldMasterMk cId="1008837520" sldId="2147483648"/>
              <pc:sldLayoutMk cId="1213131801" sldId="2147483661"/>
              <ac:spMk id="15" creationId="{7350511E-C6AF-1638-3CB4-DAE2DCE844A4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18" creationId="{6AE971EB-6FEB-B174-A774-8C71FAC399CA}"/>
            </ac:spMkLst>
          </pc:spChg>
          <pc:spChg chg="mod">
            <ac:chgData name="Estelle Béraud" userId="fe09df26aab59540" providerId="LiveId" clId="{6600CC95-4870-8B41-9BEE-58E2F6853B94}" dt="2024-11-26T08:14:38.794" v="552" actId="14100"/>
            <ac:spMkLst>
              <pc:docMk/>
              <pc:sldMasterMk cId="1008837520" sldId="2147483648"/>
              <pc:sldLayoutMk cId="1213131801" sldId="2147483661"/>
              <ac:spMk id="19" creationId="{F79F2FCE-9BD5-DDCA-34C5-9D89EAC54572}"/>
            </ac:spMkLst>
          </pc:spChg>
          <pc:spChg chg="mod">
            <ac:chgData name="Estelle Béraud" userId="fe09df26aab59540" providerId="LiveId" clId="{6600CC95-4870-8B41-9BEE-58E2F6853B94}" dt="2024-11-26T07:54:02.556" v="216" actId="1076"/>
            <ac:spMkLst>
              <pc:docMk/>
              <pc:sldMasterMk cId="1008837520" sldId="2147483648"/>
              <pc:sldLayoutMk cId="1213131801" sldId="2147483661"/>
              <ac:spMk id="21" creationId="{AA73CA46-4B68-DEEC-857A-45A539D8F770}"/>
            </ac:spMkLst>
          </pc:spChg>
          <pc:spChg chg="del">
            <ac:chgData name="Estelle Béraud" userId="fe09df26aab59540" providerId="LiveId" clId="{6600CC95-4870-8B41-9BEE-58E2F6853B94}" dt="2024-11-26T07:50:36.730" v="186" actId="478"/>
            <ac:spMkLst>
              <pc:docMk/>
              <pc:sldMasterMk cId="1008837520" sldId="2147483648"/>
              <pc:sldLayoutMk cId="1213131801" sldId="2147483661"/>
              <ac:spMk id="22" creationId="{8FD34566-0D71-C4E3-8DFF-3A2257E8D71C}"/>
            </ac:spMkLst>
          </pc:spChg>
          <pc:spChg chg="del">
            <ac:chgData name="Estelle Béraud" userId="fe09df26aab59540" providerId="LiveId" clId="{6600CC95-4870-8B41-9BEE-58E2F6853B94}" dt="2024-11-26T07:50:36.730" v="186" actId="478"/>
            <ac:spMkLst>
              <pc:docMk/>
              <pc:sldMasterMk cId="1008837520" sldId="2147483648"/>
              <pc:sldLayoutMk cId="1213131801" sldId="2147483661"/>
              <ac:spMk id="23" creationId="{60C6336E-44FE-E7F7-5D04-8CDF9FDC97DD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24" creationId="{F72CF041-7AD3-6E96-CE2E-A8E400C402A8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25" creationId="{4A464EB1-7A71-E971-8607-B1E3D3739832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26" creationId="{9E241F9C-990D-1537-3217-F49F49ACF425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28" creationId="{73918999-7D84-4F71-C94D-C603DB1F79AE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30" creationId="{C6C6430A-EA7F-25DC-E10A-9174A0390E3F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31" creationId="{E1EC8415-23C1-44D4-828D-2006A68F65D4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32" creationId="{0B04762A-0E51-412E-9F4B-EBEAE78773FA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33" creationId="{5E5B1B1B-5A7E-4A8A-B719-353BB04AAC0E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34" creationId="{02893B65-B2D2-4A32-91E1-058BEBA41472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37" creationId="{9FDB82BB-BF67-5D2E-2214-8F74C5A3CB0E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38" creationId="{9F328D38-B745-45D5-A54C-D44B6E6AF369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46" creationId="{620F2A93-F3DE-4999-A7FD-B34BF8AD717B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47" creationId="{112B210C-7F0D-2060-DAEC-AC5378FD60B7}"/>
            </ac:spMkLst>
          </pc:spChg>
          <pc:spChg chg="del">
            <ac:chgData name="Estelle Béraud" userId="fe09df26aab59540" providerId="LiveId" clId="{6600CC95-4870-8B41-9BEE-58E2F6853B94}" dt="2024-11-26T07:49:37.908" v="173" actId="478"/>
            <ac:spMkLst>
              <pc:docMk/>
              <pc:sldMasterMk cId="1008837520" sldId="2147483648"/>
              <pc:sldLayoutMk cId="1213131801" sldId="2147483661"/>
              <ac:spMk id="49" creationId="{00000000-0000-0000-0000-000000000000}"/>
            </ac:spMkLst>
          </pc:spChg>
          <pc:spChg chg="del">
            <ac:chgData name="Estelle Béraud" userId="fe09df26aab59540" providerId="LiveId" clId="{6600CC95-4870-8B41-9BEE-58E2F6853B94}" dt="2024-11-26T07:50:40.660" v="189" actId="478"/>
            <ac:spMkLst>
              <pc:docMk/>
              <pc:sldMasterMk cId="1008837520" sldId="2147483648"/>
              <pc:sldLayoutMk cId="1213131801" sldId="2147483661"/>
              <ac:spMk id="71" creationId="{0D8C568F-0C4F-9788-A500-EE78F9FE8EA9}"/>
            </ac:spMkLst>
          </pc:spChg>
          <pc:spChg chg="del mod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73" creationId="{47CE7384-9651-AEC9-29A8-30964BE5571C}"/>
            </ac:spMkLst>
          </pc:spChg>
          <pc:spChg chg="del">
            <ac:chgData name="Estelle Béraud" userId="fe09df26aab59540" providerId="LiveId" clId="{6600CC95-4870-8B41-9BEE-58E2F6853B94}" dt="2024-11-26T07:49:39.491" v="174" actId="478"/>
            <ac:spMkLst>
              <pc:docMk/>
              <pc:sldMasterMk cId="1008837520" sldId="2147483648"/>
              <pc:sldLayoutMk cId="1213131801" sldId="2147483661"/>
              <ac:spMk id="93" creationId="{C3CB3EC5-150A-4270-4665-B264E85851CF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94" creationId="{1C914468-94AB-BC64-FB30-708DC8D36E07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95" creationId="{3D114EF1-0B15-5838-3D7C-7C995A4583C5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96" creationId="{0D6082BF-18C2-0038-0756-256651539C00}"/>
            </ac:spMkLst>
          </pc:spChg>
          <pc:spChg chg="del">
            <ac:chgData name="Estelle Béraud" userId="fe09df26aab59540" providerId="LiveId" clId="{6600CC95-4870-8B41-9BEE-58E2F6853B94}" dt="2024-11-26T07:52:00.933" v="203" actId="478"/>
            <ac:spMkLst>
              <pc:docMk/>
              <pc:sldMasterMk cId="1008837520" sldId="2147483648"/>
              <pc:sldLayoutMk cId="1213131801" sldId="2147483661"/>
              <ac:spMk id="97" creationId="{221B729D-3621-B486-922B-7BCCE2233BB2}"/>
            </ac:spMkLst>
          </pc:spChg>
          <pc:spChg chg="del">
            <ac:chgData name="Estelle Béraud" userId="fe09df26aab59540" providerId="LiveId" clId="{6600CC95-4870-8B41-9BEE-58E2F6853B94}" dt="2024-11-26T07:52:02.779" v="204" actId="478"/>
            <ac:spMkLst>
              <pc:docMk/>
              <pc:sldMasterMk cId="1008837520" sldId="2147483648"/>
              <pc:sldLayoutMk cId="1213131801" sldId="2147483661"/>
              <ac:spMk id="98" creationId="{2988ED48-03F4-6E06-0C25-83077B921FF8}"/>
            </ac:spMkLst>
          </pc:spChg>
          <pc:spChg chg="del">
            <ac:chgData name="Estelle Béraud" userId="fe09df26aab59540" providerId="LiveId" clId="{6600CC95-4870-8B41-9BEE-58E2F6853B94}" dt="2024-11-26T07:52:02.779" v="204" actId="478"/>
            <ac:spMkLst>
              <pc:docMk/>
              <pc:sldMasterMk cId="1008837520" sldId="2147483648"/>
              <pc:sldLayoutMk cId="1213131801" sldId="2147483661"/>
              <ac:spMk id="99" creationId="{A4D87565-4930-F656-E16D-FC43ABE1AD03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100" creationId="{F911B43F-E250-5818-B808-FD92EFB48295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101" creationId="{3677DB15-D397-AEFE-308C-DA49D5716264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102" creationId="{2947AF25-1ABB-51DD-7C33-07206B729010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103" creationId="{EFA210EE-0D66-2254-B324-EC2639A474A8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104" creationId="{B7505A5E-1278-9002-D577-641AF87B02EC}"/>
            </ac:spMkLst>
          </pc:spChg>
          <pc:spChg chg="del mod">
            <ac:chgData name="Estelle Béraud" userId="fe09df26aab59540" providerId="LiveId" clId="{6600CC95-4870-8B41-9BEE-58E2F6853B94}" dt="2024-11-26T08:10:31.093" v="454" actId="478"/>
            <ac:spMkLst>
              <pc:docMk/>
              <pc:sldMasterMk cId="1008837520" sldId="2147483648"/>
              <pc:sldLayoutMk cId="1213131801" sldId="2147483661"/>
              <ac:spMk id="105" creationId="{64634C59-E853-1A94-491D-C5016694A672}"/>
            </ac:spMkLst>
          </pc:spChg>
          <pc:graphicFrameChg chg="del">
            <ac:chgData name="Estelle Béraud" userId="fe09df26aab59540" providerId="LiveId" clId="{6600CC95-4870-8B41-9BEE-58E2F6853B94}" dt="2024-11-26T07:52:02.779" v="204" actId="478"/>
            <ac:graphicFrameMkLst>
              <pc:docMk/>
              <pc:sldMasterMk cId="1008837520" sldId="2147483648"/>
              <pc:sldLayoutMk cId="1213131801" sldId="2147483661"/>
              <ac:graphicFrameMk id="9" creationId="{8F515838-2B8A-B25E-3A79-7ABFB2A0BE83}"/>
            </ac:graphicFrameMkLst>
          </pc:graphicFrameChg>
          <pc:graphicFrameChg chg="del mod">
            <ac:chgData name="Estelle Béraud" userId="fe09df26aab59540" providerId="LiveId" clId="{6600CC95-4870-8B41-9BEE-58E2F6853B94}" dt="2024-11-26T08:10:31.093" v="454" actId="478"/>
            <ac:graphicFrameMkLst>
              <pc:docMk/>
              <pc:sldMasterMk cId="1008837520" sldId="2147483648"/>
              <pc:sldLayoutMk cId="1213131801" sldId="2147483661"/>
              <ac:graphicFrameMk id="29" creationId="{7E5F598F-5FA9-424E-899C-EF65EF478C08}"/>
            </ac:graphicFrameMkLst>
          </pc:graphicFrameChg>
          <pc:picChg chg="add mod">
            <ac:chgData name="Estelle Béraud" userId="fe09df26aab59540" providerId="LiveId" clId="{6600CC95-4870-8B41-9BEE-58E2F6853B94}" dt="2024-11-26T08:25:49.640" v="813" actId="167"/>
            <ac:picMkLst>
              <pc:docMk/>
              <pc:sldMasterMk cId="1008837520" sldId="2147483648"/>
              <pc:sldLayoutMk cId="1213131801" sldId="2147483661"/>
              <ac:picMk id="8" creationId="{0163F75C-362A-6984-16BB-5A3DE23D102C}"/>
            </ac:picMkLst>
          </pc:picChg>
          <pc:picChg chg="del mod">
            <ac:chgData name="Estelle Béraud" userId="fe09df26aab59540" providerId="LiveId" clId="{6600CC95-4870-8B41-9BEE-58E2F6853B94}" dt="2024-11-26T07:50:38.429" v="188" actId="478"/>
            <ac:picMkLst>
              <pc:docMk/>
              <pc:sldMasterMk cId="1008837520" sldId="2147483648"/>
              <pc:sldLayoutMk cId="1213131801" sldId="2147483661"/>
              <ac:picMk id="84" creationId="{67B8B870-5E4E-08DC-3C11-B834CBE66694}"/>
            </ac:picMkLst>
          </pc:picChg>
        </pc:sldLayoutChg>
        <pc:sldLayoutChg chg="addSp delSp modSp add mod modTransition">
          <pc:chgData name="Estelle Béraud" userId="fe09df26aab59540" providerId="LiveId" clId="{6600CC95-4870-8B41-9BEE-58E2F6853B94}" dt="2024-11-26T08:26:44.972" v="828" actId="20577"/>
          <pc:sldLayoutMkLst>
            <pc:docMk/>
            <pc:sldMasterMk cId="1008837520" sldId="2147483648"/>
            <pc:sldLayoutMk cId="3363572742" sldId="2147483662"/>
          </pc:sldLayoutMkLst>
          <pc:spChg chg="mod">
            <ac:chgData name="Estelle Béraud" userId="fe09df26aab59540" providerId="LiveId" clId="{6600CC95-4870-8B41-9BEE-58E2F6853B94}" dt="2024-11-26T07:58:32.856" v="277" actId="14100"/>
            <ac:spMkLst>
              <pc:docMk/>
              <pc:sldMasterMk cId="1008837520" sldId="2147483648"/>
              <pc:sldLayoutMk cId="3363572742" sldId="2147483662"/>
              <ac:spMk id="3" creationId="{C9E7B0A5-BB33-2991-195B-DC80A4A45312}"/>
            </ac:spMkLst>
          </pc:spChg>
          <pc:spChg chg="mod">
            <ac:chgData name="Estelle Béraud" userId="fe09df26aab59540" providerId="LiveId" clId="{6600CC95-4870-8B41-9BEE-58E2F6853B94}" dt="2024-11-26T08:26:44.972" v="828" actId="20577"/>
            <ac:spMkLst>
              <pc:docMk/>
              <pc:sldMasterMk cId="1008837520" sldId="2147483648"/>
              <pc:sldLayoutMk cId="3363572742" sldId="2147483662"/>
              <ac:spMk id="5" creationId="{A2901BAF-1C81-7FF9-1B5C-EE67948B9ABC}"/>
            </ac:spMkLst>
          </pc:spChg>
          <pc:spChg chg="mod">
            <ac:chgData name="Estelle Béraud" userId="fe09df26aab59540" providerId="LiveId" clId="{6600CC95-4870-8B41-9BEE-58E2F6853B94}" dt="2024-11-26T07:58:27.159" v="275" actId="14100"/>
            <ac:spMkLst>
              <pc:docMk/>
              <pc:sldMasterMk cId="1008837520" sldId="2147483648"/>
              <pc:sldLayoutMk cId="3363572742" sldId="2147483662"/>
              <ac:spMk id="19" creationId="{F79F2FCE-9BD5-DDCA-34C5-9D89EAC54572}"/>
            </ac:spMkLst>
          </pc:spChg>
          <pc:spChg chg="mod">
            <ac:chgData name="Estelle Béraud" userId="fe09df26aab59540" providerId="LiveId" clId="{6600CC95-4870-8B41-9BEE-58E2F6853B94}" dt="2024-11-26T08:26:41.490" v="826" actId="20577"/>
            <ac:spMkLst>
              <pc:docMk/>
              <pc:sldMasterMk cId="1008837520" sldId="2147483648"/>
              <pc:sldLayoutMk cId="3363572742" sldId="2147483662"/>
              <ac:spMk id="21" creationId="{AA73CA46-4B68-DEEC-857A-45A539D8F770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31" creationId="{E1EC8415-23C1-44D4-828D-2006A68F65D4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32" creationId="{0B04762A-0E51-412E-9F4B-EBEAE78773FA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33" creationId="{5E5B1B1B-5A7E-4A8A-B719-353BB04AAC0E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34" creationId="{02893B65-B2D2-4A32-91E1-058BEBA41472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38" creationId="{9F328D38-B745-45D5-A54C-D44B6E6AF369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46" creationId="{620F2A93-F3DE-4999-A7FD-B34BF8AD717B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100" creationId="{F911B43F-E250-5818-B808-FD92EFB48295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101" creationId="{3677DB15-D397-AEFE-308C-DA49D5716264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102" creationId="{2947AF25-1ABB-51DD-7C33-07206B729010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103" creationId="{EFA210EE-0D66-2254-B324-EC2639A474A8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104" creationId="{B7505A5E-1278-9002-D577-641AF87B02EC}"/>
            </ac:spMkLst>
          </pc:spChg>
          <pc:spChg chg="del">
            <ac:chgData name="Estelle Béraud" userId="fe09df26aab59540" providerId="LiveId" clId="{6600CC95-4870-8B41-9BEE-58E2F6853B94}" dt="2024-11-26T08:10:28.091" v="453" actId="478"/>
            <ac:spMkLst>
              <pc:docMk/>
              <pc:sldMasterMk cId="1008837520" sldId="2147483648"/>
              <pc:sldLayoutMk cId="3363572742" sldId="2147483662"/>
              <ac:spMk id="105" creationId="{64634C59-E853-1A94-491D-C5016694A672}"/>
            </ac:spMkLst>
          </pc:spChg>
          <pc:graphicFrameChg chg="del">
            <ac:chgData name="Estelle Béraud" userId="fe09df26aab59540" providerId="LiveId" clId="{6600CC95-4870-8B41-9BEE-58E2F6853B94}" dt="2024-11-26T08:10:28.091" v="453" actId="478"/>
            <ac:graphicFrameMkLst>
              <pc:docMk/>
              <pc:sldMasterMk cId="1008837520" sldId="2147483648"/>
              <pc:sldLayoutMk cId="3363572742" sldId="2147483662"/>
              <ac:graphicFrameMk id="29" creationId="{7E5F598F-5FA9-424E-899C-EF65EF478C08}"/>
            </ac:graphicFrameMkLst>
          </pc:graphicFrameChg>
          <pc:picChg chg="add mod">
            <ac:chgData name="Estelle Béraud" userId="fe09df26aab59540" providerId="LiveId" clId="{6600CC95-4870-8B41-9BEE-58E2F6853B94}" dt="2024-11-26T08:25:43.013" v="811" actId="167"/>
            <ac:picMkLst>
              <pc:docMk/>
              <pc:sldMasterMk cId="1008837520" sldId="2147483648"/>
              <pc:sldLayoutMk cId="3363572742" sldId="2147483662"/>
              <ac:picMk id="2" creationId="{271873EB-0146-6BE1-BE07-D8FC569907BC}"/>
            </ac:picMkLst>
          </pc:picChg>
        </pc:sldLayoutChg>
        <pc:sldLayoutChg chg="addSp delSp modSp add mod modTransition">
          <pc:chgData name="Estelle Béraud" userId="fe09df26aab59540" providerId="LiveId" clId="{6600CC95-4870-8B41-9BEE-58E2F6853B94}" dt="2024-11-26T08:28:44.706" v="842" actId="14100"/>
          <pc:sldLayoutMkLst>
            <pc:docMk/>
            <pc:sldMasterMk cId="1008837520" sldId="2147483648"/>
            <pc:sldLayoutMk cId="981091770" sldId="2147483663"/>
          </pc:sldLayoutMkLst>
          <pc:spChg chg="del mod">
            <ac:chgData name="Estelle Béraud" userId="fe09df26aab59540" providerId="LiveId" clId="{6600CC95-4870-8B41-9BEE-58E2F6853B94}" dt="2024-11-26T08:28:41.483" v="841" actId="478"/>
            <ac:spMkLst>
              <pc:docMk/>
              <pc:sldMasterMk cId="1008837520" sldId="2147483648"/>
              <pc:sldLayoutMk cId="981091770" sldId="2147483663"/>
              <ac:spMk id="3" creationId="{C9E7B0A5-BB33-2991-195B-DC80A4A45312}"/>
            </ac:spMkLst>
          </pc:spChg>
          <pc:spChg chg="del mod">
            <ac:chgData name="Estelle Béraud" userId="fe09df26aab59540" providerId="LiveId" clId="{6600CC95-4870-8B41-9BEE-58E2F6853B94}" dt="2024-11-26T08:28:41.483" v="841" actId="478"/>
            <ac:spMkLst>
              <pc:docMk/>
              <pc:sldMasterMk cId="1008837520" sldId="2147483648"/>
              <pc:sldLayoutMk cId="981091770" sldId="2147483663"/>
              <ac:spMk id="5" creationId="{A2901BAF-1C81-7FF9-1B5C-EE67948B9ABC}"/>
            </ac:spMkLst>
          </pc:spChg>
          <pc:spChg chg="mod">
            <ac:chgData name="Estelle Béraud" userId="fe09df26aab59540" providerId="LiveId" clId="{6600CC95-4870-8B41-9BEE-58E2F6853B94}" dt="2024-11-26T08:28:44.706" v="842" actId="14100"/>
            <ac:spMkLst>
              <pc:docMk/>
              <pc:sldMasterMk cId="1008837520" sldId="2147483648"/>
              <pc:sldLayoutMk cId="981091770" sldId="2147483663"/>
              <ac:spMk id="19" creationId="{F79F2FCE-9BD5-DDCA-34C5-9D89EAC54572}"/>
            </ac:spMkLst>
          </pc:spChg>
          <pc:spChg chg="mod">
            <ac:chgData name="Estelle Béraud" userId="fe09df26aab59540" providerId="LiveId" clId="{6600CC95-4870-8B41-9BEE-58E2F6853B94}" dt="2024-11-26T08:26:50.966" v="831" actId="20577"/>
            <ac:spMkLst>
              <pc:docMk/>
              <pc:sldMasterMk cId="1008837520" sldId="2147483648"/>
              <pc:sldLayoutMk cId="981091770" sldId="2147483663"/>
              <ac:spMk id="21" creationId="{AA73CA46-4B68-DEEC-857A-45A539D8F770}"/>
            </ac:spMkLst>
          </pc:spChg>
          <pc:spChg chg="del">
            <ac:chgData name="Estelle Béraud" userId="fe09df26aab59540" providerId="LiveId" clId="{6600CC95-4870-8B41-9BEE-58E2F6853B94}" dt="2024-11-26T08:10:22.564" v="451" actId="21"/>
            <ac:spMkLst>
              <pc:docMk/>
              <pc:sldMasterMk cId="1008837520" sldId="2147483648"/>
              <pc:sldLayoutMk cId="981091770" sldId="2147483663"/>
              <ac:spMk id="31" creationId="{E1EC8415-23C1-44D4-828D-2006A68F65D4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32" creationId="{0B04762A-0E51-412E-9F4B-EBEAE78773FA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33" creationId="{5E5B1B1B-5A7E-4A8A-B719-353BB04AAC0E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34" creationId="{02893B65-B2D2-4A32-91E1-058BEBA41472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38" creationId="{9F328D38-B745-45D5-A54C-D44B6E6AF369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46" creationId="{620F2A93-F3DE-4999-A7FD-B34BF8AD717B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100" creationId="{F911B43F-E250-5818-B808-FD92EFB48295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101" creationId="{3677DB15-D397-AEFE-308C-DA49D5716264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102" creationId="{2947AF25-1ABB-51DD-7C33-07206B729010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103" creationId="{EFA210EE-0D66-2254-B324-EC2639A474A8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104" creationId="{B7505A5E-1278-9002-D577-641AF87B02EC}"/>
            </ac:spMkLst>
          </pc:spChg>
          <pc:spChg chg="del">
            <ac:chgData name="Estelle Béraud" userId="fe09df26aab59540" providerId="LiveId" clId="{6600CC95-4870-8B41-9BEE-58E2F6853B94}" dt="2024-11-26T08:10:24.052" v="452" actId="478"/>
            <ac:spMkLst>
              <pc:docMk/>
              <pc:sldMasterMk cId="1008837520" sldId="2147483648"/>
              <pc:sldLayoutMk cId="981091770" sldId="2147483663"/>
              <ac:spMk id="105" creationId="{64634C59-E853-1A94-491D-C5016694A672}"/>
            </ac:spMkLst>
          </pc:spChg>
          <pc:graphicFrameChg chg="del">
            <ac:chgData name="Estelle Béraud" userId="fe09df26aab59540" providerId="LiveId" clId="{6600CC95-4870-8B41-9BEE-58E2F6853B94}" dt="2024-11-26T08:10:24.052" v="452" actId="478"/>
            <ac:graphicFrameMkLst>
              <pc:docMk/>
              <pc:sldMasterMk cId="1008837520" sldId="2147483648"/>
              <pc:sldLayoutMk cId="981091770" sldId="2147483663"/>
              <ac:graphicFrameMk id="29" creationId="{7E5F598F-5FA9-424E-899C-EF65EF478C08}"/>
            </ac:graphicFrameMkLst>
          </pc:graphicFrameChg>
          <pc:picChg chg="add mod">
            <ac:chgData name="Estelle Béraud" userId="fe09df26aab59540" providerId="LiveId" clId="{6600CC95-4870-8B41-9BEE-58E2F6853B94}" dt="2024-11-26T08:25:38.105" v="809" actId="167"/>
            <ac:picMkLst>
              <pc:docMk/>
              <pc:sldMasterMk cId="1008837520" sldId="2147483648"/>
              <pc:sldLayoutMk cId="981091770" sldId="2147483663"/>
              <ac:picMk id="2" creationId="{952191E6-1E8B-20DE-0140-8D0653F29058}"/>
            </ac:picMkLst>
          </pc:picChg>
        </pc:sldLayoutChg>
        <pc:sldLayoutChg chg="addSp delSp modSp add mod modTransition">
          <pc:chgData name="Estelle Béraud" userId="fe09df26aab59540" providerId="LiveId" clId="{6600CC95-4870-8B41-9BEE-58E2F6853B94}" dt="2024-11-26T08:26:58.542" v="836" actId="6549"/>
          <pc:sldLayoutMkLst>
            <pc:docMk/>
            <pc:sldMasterMk cId="1008837520" sldId="2147483648"/>
            <pc:sldLayoutMk cId="3170325521" sldId="2147483664"/>
          </pc:sldLayoutMkLst>
          <pc:spChg chg="add mod">
            <ac:chgData name="Estelle Béraud" userId="fe09df26aab59540" providerId="LiveId" clId="{6600CC95-4870-8B41-9BEE-58E2F6853B94}" dt="2024-11-26T08:01:53.712" v="360" actId="1076"/>
            <ac:spMkLst>
              <pc:docMk/>
              <pc:sldMasterMk cId="1008837520" sldId="2147483648"/>
              <pc:sldLayoutMk cId="3170325521" sldId="2147483664"/>
              <ac:spMk id="2" creationId="{979A8BD9-3ADC-8994-5AF7-778B34C0FB16}"/>
            </ac:spMkLst>
          </pc:spChg>
          <pc:spChg chg="mod">
            <ac:chgData name="Estelle Béraud" userId="fe09df26aab59540" providerId="LiveId" clId="{6600CC95-4870-8B41-9BEE-58E2F6853B94}" dt="2024-11-26T08:00:17.745" v="302" actId="14100"/>
            <ac:spMkLst>
              <pc:docMk/>
              <pc:sldMasterMk cId="1008837520" sldId="2147483648"/>
              <pc:sldLayoutMk cId="3170325521" sldId="2147483664"/>
              <ac:spMk id="3" creationId="{C9E7B0A5-BB33-2991-195B-DC80A4A45312}"/>
            </ac:spMkLst>
          </pc:spChg>
          <pc:spChg chg="mod">
            <ac:chgData name="Estelle Béraud" userId="fe09df26aab59540" providerId="LiveId" clId="{6600CC95-4870-8B41-9BEE-58E2F6853B94}" dt="2024-11-26T08:00:04.256" v="298" actId="1076"/>
            <ac:spMkLst>
              <pc:docMk/>
              <pc:sldMasterMk cId="1008837520" sldId="2147483648"/>
              <pc:sldLayoutMk cId="3170325521" sldId="2147483664"/>
              <ac:spMk id="5" creationId="{A2901BAF-1C81-7FF9-1B5C-EE67948B9ABC}"/>
            </ac:spMkLst>
          </pc:spChg>
          <pc:spChg chg="add mod">
            <ac:chgData name="Estelle Béraud" userId="fe09df26aab59540" providerId="LiveId" clId="{6600CC95-4870-8B41-9BEE-58E2F6853B94}" dt="2024-11-26T08:01:53.712" v="360" actId="1076"/>
            <ac:spMkLst>
              <pc:docMk/>
              <pc:sldMasterMk cId="1008837520" sldId="2147483648"/>
              <pc:sldLayoutMk cId="3170325521" sldId="2147483664"/>
              <ac:spMk id="7" creationId="{4E1F3018-F1B4-2976-BFAE-5FDBE7A48EF3}"/>
            </ac:spMkLst>
          </pc:spChg>
          <pc:spChg chg="add mod">
            <ac:chgData name="Estelle Béraud" userId="fe09df26aab59540" providerId="LiveId" clId="{6600CC95-4870-8B41-9BEE-58E2F6853B94}" dt="2024-11-26T08:00:26.135" v="306" actId="1076"/>
            <ac:spMkLst>
              <pc:docMk/>
              <pc:sldMasterMk cId="1008837520" sldId="2147483648"/>
              <pc:sldLayoutMk cId="3170325521" sldId="2147483664"/>
              <ac:spMk id="8" creationId="{D899224B-85E6-5192-2CFB-5F8C79FC2028}"/>
            </ac:spMkLst>
          </pc:spChg>
          <pc:spChg chg="add del mod">
            <ac:chgData name="Estelle Béraud" userId="fe09df26aab59540" providerId="LiveId" clId="{6600CC95-4870-8B41-9BEE-58E2F6853B94}" dt="2024-11-26T08:00:40.774" v="329" actId="20577"/>
            <ac:spMkLst>
              <pc:docMk/>
              <pc:sldMasterMk cId="1008837520" sldId="2147483648"/>
              <pc:sldLayoutMk cId="3170325521" sldId="2147483664"/>
              <ac:spMk id="9" creationId="{20890DB4-1288-031C-0313-05BC7B360D16}"/>
            </ac:spMkLst>
          </pc:spChg>
          <pc:spChg chg="add mod">
            <ac:chgData name="Estelle Béraud" userId="fe09df26aab59540" providerId="LiveId" clId="{6600CC95-4870-8B41-9BEE-58E2F6853B94}" dt="2024-11-26T08:01:01.237" v="332" actId="1076"/>
            <ac:spMkLst>
              <pc:docMk/>
              <pc:sldMasterMk cId="1008837520" sldId="2147483648"/>
              <pc:sldLayoutMk cId="3170325521" sldId="2147483664"/>
              <ac:spMk id="10" creationId="{EA0F411F-6BFD-009F-3487-1A2430926576}"/>
            </ac:spMkLst>
          </pc:spChg>
          <pc:spChg chg="add mod">
            <ac:chgData name="Estelle Béraud" userId="fe09df26aab59540" providerId="LiveId" clId="{6600CC95-4870-8B41-9BEE-58E2F6853B94}" dt="2024-11-26T08:01:08.538" v="345" actId="20577"/>
            <ac:spMkLst>
              <pc:docMk/>
              <pc:sldMasterMk cId="1008837520" sldId="2147483648"/>
              <pc:sldLayoutMk cId="3170325521" sldId="2147483664"/>
              <ac:spMk id="11" creationId="{D0B14B07-37A0-CB00-A0B1-E9E8E65571A8}"/>
            </ac:spMkLst>
          </pc:spChg>
          <pc:spChg chg="add mod">
            <ac:chgData name="Estelle Béraud" userId="fe09df26aab59540" providerId="LiveId" clId="{6600CC95-4870-8B41-9BEE-58E2F6853B94}" dt="2024-11-26T08:01:01.237" v="332" actId="1076"/>
            <ac:spMkLst>
              <pc:docMk/>
              <pc:sldMasterMk cId="1008837520" sldId="2147483648"/>
              <pc:sldLayoutMk cId="3170325521" sldId="2147483664"/>
              <ac:spMk id="12" creationId="{88C2B8B8-D151-DCB4-C7CF-9BE034B1029B}"/>
            </ac:spMkLst>
          </pc:spChg>
          <pc:spChg chg="add mod">
            <ac:chgData name="Estelle Béraud" userId="fe09df26aab59540" providerId="LiveId" clId="{6600CC95-4870-8B41-9BEE-58E2F6853B94}" dt="2024-11-26T08:01:12.676" v="352" actId="20577"/>
            <ac:spMkLst>
              <pc:docMk/>
              <pc:sldMasterMk cId="1008837520" sldId="2147483648"/>
              <pc:sldLayoutMk cId="3170325521" sldId="2147483664"/>
              <ac:spMk id="13" creationId="{03E89741-FCBD-8319-C19D-C17AADBD7DC1}"/>
            </ac:spMkLst>
          </pc:spChg>
          <pc:spChg chg="del">
            <ac:chgData name="Estelle Béraud" userId="fe09df26aab59540" providerId="LiveId" clId="{6600CC95-4870-8B41-9BEE-58E2F6853B94}" dt="2024-11-26T07:59:57.863" v="296" actId="478"/>
            <ac:spMkLst>
              <pc:docMk/>
              <pc:sldMasterMk cId="1008837520" sldId="2147483648"/>
              <pc:sldLayoutMk cId="3170325521" sldId="2147483664"/>
              <ac:spMk id="19" creationId="{F79F2FCE-9BD5-DDCA-34C5-9D89EAC54572}"/>
            </ac:spMkLst>
          </pc:spChg>
          <pc:spChg chg="mod">
            <ac:chgData name="Estelle Béraud" userId="fe09df26aab59540" providerId="LiveId" clId="{6600CC95-4870-8B41-9BEE-58E2F6853B94}" dt="2024-11-26T08:26:58.542" v="836" actId="6549"/>
            <ac:spMkLst>
              <pc:docMk/>
              <pc:sldMasterMk cId="1008837520" sldId="2147483648"/>
              <pc:sldLayoutMk cId="3170325521" sldId="2147483664"/>
              <ac:spMk id="21" creationId="{AA73CA46-4B68-DEEC-857A-45A539D8F770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31" creationId="{E1EC8415-23C1-44D4-828D-2006A68F65D4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32" creationId="{0B04762A-0E51-412E-9F4B-EBEAE78773FA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33" creationId="{5E5B1B1B-5A7E-4A8A-B719-353BB04AAC0E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34" creationId="{02893B65-B2D2-4A32-91E1-058BEBA41472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38" creationId="{9F328D38-B745-45D5-A54C-D44B6E6AF369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46" creationId="{620F2A93-F3DE-4999-A7FD-B34BF8AD717B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100" creationId="{F911B43F-E250-5818-B808-FD92EFB48295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101" creationId="{3677DB15-D397-AEFE-308C-DA49D5716264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102" creationId="{2947AF25-1ABB-51DD-7C33-07206B729010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103" creationId="{EFA210EE-0D66-2254-B324-EC2639A474A8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104" creationId="{B7505A5E-1278-9002-D577-641AF87B02EC}"/>
            </ac:spMkLst>
          </pc:spChg>
          <pc:spChg chg="del">
            <ac:chgData name="Estelle Béraud" userId="fe09df26aab59540" providerId="LiveId" clId="{6600CC95-4870-8B41-9BEE-58E2F6853B94}" dt="2024-11-26T08:10:16.610" v="450" actId="478"/>
            <ac:spMkLst>
              <pc:docMk/>
              <pc:sldMasterMk cId="1008837520" sldId="2147483648"/>
              <pc:sldLayoutMk cId="3170325521" sldId="2147483664"/>
              <ac:spMk id="105" creationId="{64634C59-E853-1A94-491D-C5016694A672}"/>
            </ac:spMkLst>
          </pc:spChg>
          <pc:graphicFrameChg chg="del">
            <ac:chgData name="Estelle Béraud" userId="fe09df26aab59540" providerId="LiveId" clId="{6600CC95-4870-8B41-9BEE-58E2F6853B94}" dt="2024-11-26T08:10:16.610" v="450" actId="478"/>
            <ac:graphicFrameMkLst>
              <pc:docMk/>
              <pc:sldMasterMk cId="1008837520" sldId="2147483648"/>
              <pc:sldLayoutMk cId="3170325521" sldId="2147483664"/>
              <ac:graphicFrameMk id="29" creationId="{7E5F598F-5FA9-424E-899C-EF65EF478C08}"/>
            </ac:graphicFrameMkLst>
          </pc:graphicFrameChg>
          <pc:picChg chg="add mod">
            <ac:chgData name="Estelle Béraud" userId="fe09df26aab59540" providerId="LiveId" clId="{6600CC95-4870-8B41-9BEE-58E2F6853B94}" dt="2024-11-26T08:25:25.026" v="807" actId="167"/>
            <ac:picMkLst>
              <pc:docMk/>
              <pc:sldMasterMk cId="1008837520" sldId="2147483648"/>
              <pc:sldLayoutMk cId="3170325521" sldId="2147483664"/>
              <ac:picMk id="15" creationId="{12DC056A-396E-E6FB-E517-E757E3062858}"/>
            </ac:picMkLst>
          </pc:picChg>
        </pc:sldLayoutChg>
        <pc:sldLayoutChg chg="delSp modSp add mod modTransition">
          <pc:chgData name="Estelle Béraud" userId="fe09df26aab59540" providerId="LiveId" clId="{6600CC95-4870-8B41-9BEE-58E2F6853B94}" dt="2024-11-26T08:29:01.313" v="847" actId="14100"/>
          <pc:sldLayoutMkLst>
            <pc:docMk/>
            <pc:sldMasterMk cId="1008837520" sldId="2147483648"/>
            <pc:sldLayoutMk cId="4158762547" sldId="2147483665"/>
          </pc:sldLayoutMkLst>
          <pc:spChg chg="del">
            <ac:chgData name="Estelle Béraud" userId="fe09df26aab59540" providerId="LiveId" clId="{6600CC95-4870-8B41-9BEE-58E2F6853B94}" dt="2024-11-26T08:28:57.673" v="846" actId="478"/>
            <ac:spMkLst>
              <pc:docMk/>
              <pc:sldMasterMk cId="1008837520" sldId="2147483648"/>
              <pc:sldLayoutMk cId="4158762547" sldId="2147483665"/>
              <ac:spMk id="3" creationId="{C9E7B0A5-BB33-2991-195B-DC80A4A45312}"/>
            </ac:spMkLst>
          </pc:spChg>
          <pc:spChg chg="mod">
            <ac:chgData name="Estelle Béraud" userId="fe09df26aab59540" providerId="LiveId" clId="{6600CC95-4870-8B41-9BEE-58E2F6853B94}" dt="2024-11-26T08:28:55.779" v="845" actId="1076"/>
            <ac:spMkLst>
              <pc:docMk/>
              <pc:sldMasterMk cId="1008837520" sldId="2147483648"/>
              <pc:sldLayoutMk cId="4158762547" sldId="2147483665"/>
              <ac:spMk id="5" creationId="{A2901BAF-1C81-7FF9-1B5C-EE67948B9ABC}"/>
            </ac:spMkLst>
          </pc:spChg>
          <pc:spChg chg="mod">
            <ac:chgData name="Estelle Béraud" userId="fe09df26aab59540" providerId="LiveId" clId="{6600CC95-4870-8B41-9BEE-58E2F6853B94}" dt="2024-11-26T08:29:01.313" v="847" actId="14100"/>
            <ac:spMkLst>
              <pc:docMk/>
              <pc:sldMasterMk cId="1008837520" sldId="2147483648"/>
              <pc:sldLayoutMk cId="4158762547" sldId="2147483665"/>
              <ac:spMk id="19" creationId="{F79F2FCE-9BD5-DDCA-34C5-9D89EAC54572}"/>
            </ac:spMkLst>
          </pc:spChg>
          <pc:spChg chg="del">
            <ac:chgData name="Estelle Béraud" userId="fe09df26aab59540" providerId="LiveId" clId="{6600CC95-4870-8B41-9BEE-58E2F6853B94}" dt="2024-11-26T08:28:52.481" v="844" actId="478"/>
            <ac:spMkLst>
              <pc:docMk/>
              <pc:sldMasterMk cId="1008837520" sldId="2147483648"/>
              <pc:sldLayoutMk cId="4158762547" sldId="2147483665"/>
              <ac:spMk id="21" creationId="{AA73CA46-4B68-DEEC-857A-45A539D8F770}"/>
            </ac:spMkLst>
          </pc:spChg>
        </pc:sldLayoutChg>
      </pc:sldMasterChg>
    </pc:docChg>
  </pc:docChgLst>
  <pc:docChgLst>
    <pc:chgData name="Estelle Béraud" userId="fe09df26aab59540" providerId="LiveId" clId="{4459830E-7ABB-4F4B-A133-2778943C630C}"/>
    <pc:docChg chg="undo custSel modSld modMainMaster">
      <pc:chgData name="Estelle Béraud" userId="fe09df26aab59540" providerId="LiveId" clId="{4459830E-7ABB-4F4B-A133-2778943C630C}" dt="2024-11-18T20:39:01.989" v="181" actId="478"/>
      <pc:docMkLst>
        <pc:docMk/>
      </pc:docMkLst>
      <pc:sldChg chg="addSp delSp modSp mod">
        <pc:chgData name="Estelle Béraud" userId="fe09df26aab59540" providerId="LiveId" clId="{4459830E-7ABB-4F4B-A133-2778943C630C}" dt="2024-11-18T20:39:01.989" v="181" actId="478"/>
        <pc:sldMkLst>
          <pc:docMk/>
          <pc:sldMk cId="704814292" sldId="283"/>
        </pc:sldMkLst>
        <pc:spChg chg="add mod">
          <ac:chgData name="Estelle Béraud" userId="fe09df26aab59540" providerId="LiveId" clId="{4459830E-7ABB-4F4B-A133-2778943C630C}" dt="2024-11-18T20:37:57.330" v="172" actId="1038"/>
          <ac:spMkLst>
            <pc:docMk/>
            <pc:sldMk cId="704814292" sldId="283"/>
            <ac:spMk id="2" creationId="{7DDC7CB3-D053-A9E3-F189-C70762E7CAD3}"/>
          </ac:spMkLst>
        </pc:spChg>
        <pc:spChg chg="add del mod">
          <ac:chgData name="Estelle Béraud" userId="fe09df26aab59540" providerId="LiveId" clId="{4459830E-7ABB-4F4B-A133-2778943C630C}" dt="2024-11-18T20:39:01.989" v="181" actId="478"/>
          <ac:spMkLst>
            <pc:docMk/>
            <pc:sldMk cId="704814292" sldId="283"/>
            <ac:spMk id="6" creationId="{12BBB5FC-AFA0-CB4E-6B0F-27643FC623DC}"/>
          </ac:spMkLst>
        </pc:spChg>
        <pc:spChg chg="mod">
          <ac:chgData name="Estelle Béraud" userId="fe09df26aab59540" providerId="LiveId" clId="{4459830E-7ABB-4F4B-A133-2778943C630C}" dt="2024-11-18T20:36:31.082" v="133" actId="27636"/>
          <ac:spMkLst>
            <pc:docMk/>
            <pc:sldMk cId="704814292" sldId="283"/>
            <ac:spMk id="8" creationId="{0514A50E-89B8-52FC-6713-0A2A195FD063}"/>
          </ac:spMkLst>
        </pc:spChg>
        <pc:spChg chg="mod">
          <ac:chgData name="Estelle Béraud" userId="fe09df26aab59540" providerId="LiveId" clId="{4459830E-7ABB-4F4B-A133-2778943C630C}" dt="2024-11-18T20:36:32.634" v="135" actId="27636"/>
          <ac:spMkLst>
            <pc:docMk/>
            <pc:sldMk cId="704814292" sldId="283"/>
            <ac:spMk id="9" creationId="{334A81C1-314D-5FA2-B2F9-923C4D00A7F2}"/>
          </ac:spMkLst>
        </pc:spChg>
        <pc:spChg chg="mod">
          <ac:chgData name="Estelle Béraud" userId="fe09df26aab59540" providerId="LiveId" clId="{4459830E-7ABB-4F4B-A133-2778943C630C}" dt="2024-11-18T20:36:34.214" v="137" actId="27636"/>
          <ac:spMkLst>
            <pc:docMk/>
            <pc:sldMk cId="704814292" sldId="283"/>
            <ac:spMk id="10" creationId="{B48E84F3-1714-FC13-F39A-E50EA5F175D3}"/>
          </ac:spMkLst>
        </pc:spChg>
        <pc:spChg chg="mod">
          <ac:chgData name="Estelle Béraud" userId="fe09df26aab59540" providerId="LiveId" clId="{4459830E-7ABB-4F4B-A133-2778943C630C}" dt="2024-11-18T20:36:38.102" v="139" actId="27636"/>
          <ac:spMkLst>
            <pc:docMk/>
            <pc:sldMk cId="704814292" sldId="283"/>
            <ac:spMk id="11" creationId="{6F4E33AA-7726-32A1-4913-40FD54415A4E}"/>
          </ac:spMkLst>
        </pc:spChg>
        <pc:spChg chg="mod">
          <ac:chgData name="Estelle Béraud" userId="fe09df26aab59540" providerId="LiveId" clId="{4459830E-7ABB-4F4B-A133-2778943C630C}" dt="2024-11-18T20:37:57.330" v="172" actId="1038"/>
          <ac:spMkLst>
            <pc:docMk/>
            <pc:sldMk cId="704814292" sldId="283"/>
            <ac:spMk id="12" creationId="{EFDC8081-6D3A-8362-818A-DAF7374373C2}"/>
          </ac:spMkLst>
        </pc:spChg>
        <pc:spChg chg="add del mod">
          <ac:chgData name="Estelle Béraud" userId="fe09df26aab59540" providerId="LiveId" clId="{4459830E-7ABB-4F4B-A133-2778943C630C}" dt="2024-11-18T20:37:57.330" v="172" actId="1038"/>
          <ac:spMkLst>
            <pc:docMk/>
            <pc:sldMk cId="704814292" sldId="283"/>
            <ac:spMk id="13" creationId="{394CB70B-4DCC-A1BD-C0FF-38FEE92756EC}"/>
          </ac:spMkLst>
        </pc:spChg>
        <pc:spChg chg="mod">
          <ac:chgData name="Estelle Béraud" userId="fe09df26aab59540" providerId="LiveId" clId="{4459830E-7ABB-4F4B-A133-2778943C630C}" dt="2024-11-18T20:37:57.330" v="172" actId="1038"/>
          <ac:spMkLst>
            <pc:docMk/>
            <pc:sldMk cId="704814292" sldId="283"/>
            <ac:spMk id="14" creationId="{D2F478B4-EB53-FEF6-0356-F1E366A3AEEC}"/>
          </ac:spMkLst>
        </pc:spChg>
        <pc:spChg chg="mod">
          <ac:chgData name="Estelle Béraud" userId="fe09df26aab59540" providerId="LiveId" clId="{4459830E-7ABB-4F4B-A133-2778943C630C}" dt="2024-11-18T20:37:57.330" v="172" actId="1038"/>
          <ac:spMkLst>
            <pc:docMk/>
            <pc:sldMk cId="704814292" sldId="283"/>
            <ac:spMk id="15" creationId="{16161E49-3B17-EDD5-C009-41284683BDF3}"/>
          </ac:spMkLst>
        </pc:spChg>
      </pc:sldChg>
      <pc:sldMasterChg chg="modSldLayout">
        <pc:chgData name="Estelle Béraud" userId="fe09df26aab59540" providerId="LiveId" clId="{4459830E-7ABB-4F4B-A133-2778943C630C}" dt="2024-11-18T20:35:35.084" v="115" actId="478"/>
        <pc:sldMasterMkLst>
          <pc:docMk/>
          <pc:sldMasterMk cId="1008837520" sldId="2147483648"/>
        </pc:sldMasterMkLst>
        <pc:sldLayoutChg chg="delSp modSp mod">
          <pc:chgData name="Estelle Béraud" userId="fe09df26aab59540" providerId="LiveId" clId="{4459830E-7ABB-4F4B-A133-2778943C630C}" dt="2024-11-18T20:35:35.084" v="115" actId="478"/>
          <pc:sldLayoutMkLst>
            <pc:docMk/>
            <pc:sldMasterMk cId="1008837520" sldId="2147483648"/>
            <pc:sldLayoutMk cId="3312353205" sldId="2147483660"/>
          </pc:sldLayoutMkLst>
          <pc:spChg chg="mod">
            <ac:chgData name="Estelle Béraud" userId="fe09df26aab59540" providerId="LiveId" clId="{4459830E-7ABB-4F4B-A133-2778943C630C}" dt="2024-11-18T20:34:05.569" v="25" actId="1076"/>
            <ac:spMkLst>
              <pc:docMk/>
              <pc:sldMasterMk cId="1008837520" sldId="2147483648"/>
              <pc:sldLayoutMk cId="3312353205" sldId="2147483660"/>
              <ac:spMk id="7" creationId="{F34DC2A3-792A-2D64-22B7-227B6086484E}"/>
            </ac:spMkLst>
          </pc:spChg>
          <pc:spChg chg="mod">
            <ac:chgData name="Estelle Béraud" userId="fe09df26aab59540" providerId="LiveId" clId="{4459830E-7ABB-4F4B-A133-2778943C630C}" dt="2024-11-18T20:34:27.883" v="33" actId="20577"/>
            <ac:spMkLst>
              <pc:docMk/>
              <pc:sldMasterMk cId="1008837520" sldId="2147483648"/>
              <pc:sldLayoutMk cId="3312353205" sldId="2147483660"/>
              <ac:spMk id="19" creationId="{F79F2FCE-9BD5-DDCA-34C5-9D89EAC54572}"/>
            </ac:spMkLst>
          </pc:spChg>
          <pc:spChg chg="mod">
            <ac:chgData name="Estelle Béraud" userId="fe09df26aab59540" providerId="LiveId" clId="{4459830E-7ABB-4F4B-A133-2778943C630C}" dt="2024-11-18T20:33:45.385" v="20" actId="1076"/>
            <ac:spMkLst>
              <pc:docMk/>
              <pc:sldMasterMk cId="1008837520" sldId="2147483648"/>
              <pc:sldLayoutMk cId="3312353205" sldId="2147483660"/>
              <ac:spMk id="49" creationId="{00000000-0000-0000-0000-000000000000}"/>
            </ac:spMkLst>
          </pc:spChg>
          <pc:spChg chg="mod">
            <ac:chgData name="Estelle Béraud" userId="fe09df26aab59540" providerId="LiveId" clId="{4459830E-7ABB-4F4B-A133-2778943C630C}" dt="2024-11-18T20:34:15.464" v="30" actId="20577"/>
            <ac:spMkLst>
              <pc:docMk/>
              <pc:sldMasterMk cId="1008837520" sldId="2147483648"/>
              <pc:sldLayoutMk cId="3312353205" sldId="2147483660"/>
              <ac:spMk id="88" creationId="{77E9A597-491A-0F78-333B-B01DA9DF99DA}"/>
            </ac:spMkLst>
          </pc:spChg>
          <pc:spChg chg="mod">
            <ac:chgData name="Estelle Béraud" userId="fe09df26aab59540" providerId="LiveId" clId="{4459830E-7ABB-4F4B-A133-2778943C630C}" dt="2024-11-18T20:33:45.385" v="20" actId="1076"/>
            <ac:spMkLst>
              <pc:docMk/>
              <pc:sldMasterMk cId="1008837520" sldId="2147483648"/>
              <pc:sldLayoutMk cId="3312353205" sldId="2147483660"/>
              <ac:spMk id="93" creationId="{C3CB3EC5-150A-4270-4665-B264E85851CF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EB52-8445-451C-AD1F-47317019F5A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83799-FA89-4344-9DD9-822BA6F35F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45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fr-FR" dirty="0"/>
              <a:t>Drop down change</a:t>
            </a:r>
          </a:p>
          <a:p>
            <a:pPr marL="228600" indent="-228600">
              <a:buAutoNum type="arabicPeriod"/>
            </a:pPr>
            <a:r>
              <a:rPr lang="fr-FR" dirty="0"/>
              <a:t>Change in « </a:t>
            </a:r>
            <a:r>
              <a:rPr lang="fr-FR" dirty="0" err="1"/>
              <a:t>Proceed</a:t>
            </a:r>
            <a:r>
              <a:rPr lang="fr-FR" dirty="0"/>
              <a:t> w/ follow up »</a:t>
            </a:r>
          </a:p>
          <a:p>
            <a:pPr marL="228600" indent="-228600">
              <a:buAutoNum type="arabicPeriod"/>
            </a:pPr>
            <a:r>
              <a:rPr lang="fr-FR" dirty="0"/>
              <a:t>Key Milestone changes and dates in DD/MM/YYYY format </a:t>
            </a:r>
            <a:r>
              <a:rPr lang="fr-FR" dirty="0" err="1"/>
              <a:t>only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9FC9B-720F-4032-BD79-49C99566E46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919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Exec Summ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 54" descr="Une image contenant cercle, Caractère coloré, Graphique, graphisme&#10;&#10;Description générée automatiquement">
            <a:extLst>
              <a:ext uri="{FF2B5EF4-FFF2-40B4-BE49-F238E27FC236}">
                <a16:creationId xmlns:a16="http://schemas.microsoft.com/office/drawing/2014/main" id="{D265B9A5-5CC9-1BCE-D297-1F4AF7B783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09" y="529439"/>
            <a:ext cx="6585819" cy="632856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708270-6BF9-F9DC-8D21-C0111A67E90F}"/>
              </a:ext>
            </a:extLst>
          </p:cNvPr>
          <p:cNvSpPr/>
          <p:nvPr userDrawn="1"/>
        </p:nvSpPr>
        <p:spPr>
          <a:xfrm>
            <a:off x="147145" y="97656"/>
            <a:ext cx="5765202" cy="412713"/>
          </a:xfrm>
          <a:prstGeom prst="rect">
            <a:avLst/>
          </a:prstGeom>
          <a:solidFill>
            <a:srgbClr val="24A2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C46844-9494-4ECB-A284-AA26B904F1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54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C46844-9494-4ECB-A284-AA26B904F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833B0BD-65CA-40B9-9127-2BB9A9170A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500" b="1" i="0" baseline="0">
              <a:latin typeface="Archer Bold" panose="02000000000000000000" pitchFamily="50" charset="0"/>
              <a:ea typeface="+mj-ea"/>
              <a:cs typeface="Arial" panose="020B0604020202020204" pitchFamily="34" charset="0"/>
              <a:sym typeface="Archer Bold" panose="02000000000000000000" pitchFamily="50" charset="0"/>
            </a:endParaRPr>
          </a:p>
        </p:txBody>
      </p:sp>
      <p:sp>
        <p:nvSpPr>
          <p:cNvPr id="49" name="Title 8"/>
          <p:cNvSpPr>
            <a:spLocks noGrp="1"/>
          </p:cNvSpPr>
          <p:nvPr>
            <p:ph type="title" hasCustomPrompt="1"/>
          </p:nvPr>
        </p:nvSpPr>
        <p:spPr>
          <a:xfrm>
            <a:off x="379679" y="690840"/>
            <a:ext cx="5532668" cy="373453"/>
          </a:xfrm>
        </p:spPr>
        <p:txBody>
          <a:bodyPr vert="horz">
            <a:noAutofit/>
          </a:bodyPr>
          <a:lstStyle>
            <a:lvl1pPr rtl="0">
              <a:defRPr sz="160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fr-FR" noProof="0" dirty="0"/>
              <a:t>&lt;Project Name&gt;</a:t>
            </a:r>
          </a:p>
        </p:txBody>
      </p:sp>
      <p:sp>
        <p:nvSpPr>
          <p:cNvPr id="7" name="Title 8">
            <a:extLst>
              <a:ext uri="{FF2B5EF4-FFF2-40B4-BE49-F238E27FC236}">
                <a16:creationId xmlns:a16="http://schemas.microsoft.com/office/drawing/2014/main" id="{F34DC2A3-792A-2D64-22B7-227B6086484E}"/>
              </a:ext>
            </a:extLst>
          </p:cNvPr>
          <p:cNvSpPr txBox="1">
            <a:spLocks/>
          </p:cNvSpPr>
          <p:nvPr userDrawn="1"/>
        </p:nvSpPr>
        <p:spPr>
          <a:xfrm>
            <a:off x="5960342" y="124103"/>
            <a:ext cx="599945" cy="3756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>
                <a:solidFill>
                  <a:srgbClr val="24A2AF"/>
                </a:solidFill>
                <a:latin typeface="+mn-lt"/>
                <a:cs typeface="Arial"/>
              </a:rPr>
              <a:t>Logo</a:t>
            </a:r>
            <a:endParaRPr lang="fr-FR" sz="1200" b="1" dirty="0">
              <a:solidFill>
                <a:srgbClr val="24A2AF"/>
              </a:solidFill>
            </a:endParaRP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8F515838-2B8A-B25E-3A79-7ABFB2A0BE8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5338652"/>
              </p:ext>
            </p:extLst>
          </p:nvPr>
        </p:nvGraphicFramePr>
        <p:xfrm>
          <a:off x="8537066" y="4909119"/>
          <a:ext cx="3447670" cy="1586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01624">
                  <a:extLst>
                    <a:ext uri="{9D8B030D-6E8A-4147-A177-3AD203B41FA5}">
                      <a16:colId xmlns:a16="http://schemas.microsoft.com/office/drawing/2014/main" val="988322510"/>
                    </a:ext>
                  </a:extLst>
                </a:gridCol>
                <a:gridCol w="1146046">
                  <a:extLst>
                    <a:ext uri="{9D8B030D-6E8A-4147-A177-3AD203B41FA5}">
                      <a16:colId xmlns:a16="http://schemas.microsoft.com/office/drawing/2014/main" val="3188038872"/>
                    </a:ext>
                  </a:extLst>
                </a:gridCol>
              </a:tblGrid>
              <a:tr h="183720">
                <a:tc>
                  <a:txBody>
                    <a:bodyPr/>
                    <a:lstStyle/>
                    <a:p>
                      <a:pPr rtl="0"/>
                      <a:r>
                        <a:rPr lang="en-US" sz="1100" b="1" i="0" kern="1200" noProof="0" dirty="0" err="1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L’équipe</a:t>
                      </a:r>
                      <a:endParaRPr lang="en-US" sz="1100" b="1" i="0" kern="1200" noProof="0" dirty="0">
                        <a:solidFill>
                          <a:srgbClr val="071A39"/>
                        </a:solidFill>
                        <a:effectLst/>
                        <a:latin typeface="IBM Plex Sans" panose="020B0503050203000203" pitchFamily="34" charset="0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i="0" kern="1200" noProof="0" dirty="0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100" b="1" i="0" kern="1200" noProof="0" dirty="0" err="1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Rôle</a:t>
                      </a:r>
                      <a:endParaRPr lang="en-US" sz="1100" b="1" i="0" kern="1200" noProof="0" dirty="0">
                        <a:solidFill>
                          <a:srgbClr val="071A39"/>
                        </a:solidFill>
                        <a:effectLst/>
                        <a:latin typeface="IBM Plex Sans" panose="020B0503050203000203" pitchFamily="34" charset="0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787788277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i="1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9300340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370780879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82865414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Neutraface Text Book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685303576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Neutraface Text Book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13884808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61246749"/>
                  </a:ext>
                </a:extLst>
              </a:tr>
            </a:tbl>
          </a:graphicData>
        </a:graphic>
      </p:graphicFrame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EC528772-375C-7666-EA67-029693D67DA0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10511982" y="5156545"/>
            <a:ext cx="1472754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Tél.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9AD50F06-E94B-180C-E635-8206874A8D15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0511982" y="5379455"/>
            <a:ext cx="1472754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</a:p>
        </p:txBody>
      </p:sp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9EC87E22-0CE5-45D4-A8C4-804EC23DBA52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0511982" y="5602365"/>
            <a:ext cx="1472754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Tél.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1CDFE883-73B0-557A-A9A3-6115BA4E4AC1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0511982" y="5825275"/>
            <a:ext cx="1472754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</a:p>
        </p:txBody>
      </p:sp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2BD0620B-E9A2-A05E-7932-FC16D407C80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0511982" y="6048185"/>
            <a:ext cx="1472754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Tél.</a:t>
            </a:r>
          </a:p>
        </p:txBody>
      </p:sp>
      <p:sp>
        <p:nvSpPr>
          <p:cNvPr id="15" name="Text Placeholder 21">
            <a:extLst>
              <a:ext uri="{FF2B5EF4-FFF2-40B4-BE49-F238E27FC236}">
                <a16:creationId xmlns:a16="http://schemas.microsoft.com/office/drawing/2014/main" id="{7350511E-C6AF-1638-3CB4-DAE2DCE844A4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10511982" y="6271095"/>
            <a:ext cx="1472754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6AE971EB-6FEB-B174-A774-8C71FAC399CA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>
          <a:xfrm>
            <a:off x="8478175" y="2548127"/>
            <a:ext cx="3506561" cy="2130017"/>
          </a:xfrm>
          <a:ln>
            <a:solidFill>
              <a:schemeClr val="accent1"/>
            </a:solidFill>
          </a:ln>
        </p:spPr>
        <p:txBody>
          <a:bodyPr lIns="72000" tIns="72000" rIns="72000" bIns="72000">
            <a:noAutofit/>
          </a:bodyPr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b="0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IBM Plex Sans" panose="020B0503050203000203" pitchFamily="34" charset="0"/>
                <a:cs typeface="Arial" panose="020B0604020202020204" pitchFamily="34" charset="0"/>
              </a:defRPr>
            </a:lvl1pPr>
          </a:lstStyle>
          <a:p>
            <a:pPr algn="l"/>
            <a:endParaRPr lang="fr-FR" noProof="0" dirty="0"/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F79F2FCE-9BD5-DDCA-34C5-9D89EAC54572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379678" y="2772823"/>
            <a:ext cx="7801153" cy="3722335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47CE7384-9651-AEC9-29A8-30964BE5571C}"/>
              </a:ext>
            </a:extLst>
          </p:cNvPr>
          <p:cNvSpPr txBox="1"/>
          <p:nvPr userDrawn="1"/>
        </p:nvSpPr>
        <p:spPr>
          <a:xfrm>
            <a:off x="8482962" y="1420038"/>
            <a:ext cx="3334145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2 - </a:t>
            </a:r>
            <a:r>
              <a:rPr lang="en-US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PRÉSENTATION DE L’ÉQUIPE</a:t>
            </a:r>
          </a:p>
          <a:p>
            <a:pPr algn="l"/>
            <a:r>
              <a:rPr lang="fr-FR" sz="9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Porteur de projet (formation, parcours, compétences et expertises, fonction dans l'entreprise).  Compétences clés manquantes et solutions. Ressources et accompagnements externes (accélérateur, mentors, experts, collaborations et partenariats...).</a:t>
            </a:r>
            <a:endParaRPr lang="fr-FR" sz="1400" noProof="0" dirty="0"/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A3E1C592-43B7-19ED-D599-1F9F4EDEC16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28082" y="203427"/>
            <a:ext cx="1671961" cy="406380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CF7E3CE9-7583-CAF0-AD6F-F4B59F5D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43" t="58041" r="-243" b="-6523"/>
          <a:stretch/>
        </p:blipFill>
        <p:spPr>
          <a:xfrm>
            <a:off x="10206913" y="663790"/>
            <a:ext cx="1263034" cy="374902"/>
          </a:xfrm>
          <a:prstGeom prst="rect">
            <a:avLst/>
          </a:prstGeom>
        </p:spPr>
      </p:pic>
      <p:sp>
        <p:nvSpPr>
          <p:cNvPr id="88" name="ZoneTexte 87">
            <a:extLst>
              <a:ext uri="{FF2B5EF4-FFF2-40B4-BE49-F238E27FC236}">
                <a16:creationId xmlns:a16="http://schemas.microsoft.com/office/drawing/2014/main" id="{77E9A597-491A-0F78-333B-B01DA9DF99DA}"/>
              </a:ext>
            </a:extLst>
          </p:cNvPr>
          <p:cNvSpPr txBox="1"/>
          <p:nvPr userDrawn="1"/>
        </p:nvSpPr>
        <p:spPr>
          <a:xfrm rot="2002460">
            <a:off x="11277333" y="271516"/>
            <a:ext cx="761260" cy="430887"/>
          </a:xfrm>
          <a:prstGeom prst="rect">
            <a:avLst/>
          </a:prstGeom>
          <a:solidFill>
            <a:srgbClr val="24A2AF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50" b="1" i="0" dirty="0" err="1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Édition</a:t>
            </a:r>
            <a:endParaRPr lang="en-US" sz="1050" b="1" i="0" dirty="0">
              <a:solidFill>
                <a:schemeClr val="bg1"/>
              </a:solidFill>
              <a:effectLst/>
              <a:latin typeface="IBM Plex Sans" panose="020B0503050203000203" pitchFamily="34" charset="0"/>
            </a:endParaRPr>
          </a:p>
          <a:p>
            <a:pPr algn="ctr"/>
            <a:r>
              <a:rPr lang="en-US" sz="1050" b="1" i="0" dirty="0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2025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531E452A-4404-F803-8096-530E864ADA52}"/>
              </a:ext>
            </a:extLst>
          </p:cNvPr>
          <p:cNvSpPr txBox="1"/>
          <p:nvPr userDrawn="1"/>
        </p:nvSpPr>
        <p:spPr>
          <a:xfrm>
            <a:off x="9104048" y="680910"/>
            <a:ext cx="11230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F7D95"/>
                </a:solidFill>
                <a:effectLst/>
                <a:latin typeface="IBM Plex Sans" panose="020F0502020204030204" pitchFamily="34" charset="0"/>
              </a:rPr>
              <a:t>Organisé par</a:t>
            </a:r>
            <a:endParaRPr lang="fr-FR" sz="1200" dirty="0">
              <a:solidFill>
                <a:srgbClr val="0F7D95"/>
              </a:solidFill>
            </a:endParaRPr>
          </a:p>
        </p:txBody>
      </p:sp>
      <p:sp>
        <p:nvSpPr>
          <p:cNvPr id="93" name="Title 8">
            <a:extLst>
              <a:ext uri="{FF2B5EF4-FFF2-40B4-BE49-F238E27FC236}">
                <a16:creationId xmlns:a16="http://schemas.microsoft.com/office/drawing/2014/main" id="{C3CB3EC5-150A-4270-4665-B264E85851CF}"/>
              </a:ext>
            </a:extLst>
          </p:cNvPr>
          <p:cNvSpPr txBox="1">
            <a:spLocks/>
          </p:cNvSpPr>
          <p:nvPr userDrawn="1"/>
        </p:nvSpPr>
        <p:spPr>
          <a:xfrm>
            <a:off x="-620661" y="116846"/>
            <a:ext cx="6701529" cy="411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marL="449580" indent="449580" algn="l">
              <a:spcBef>
                <a:spcPts val="500"/>
              </a:spcBef>
              <a:spcAft>
                <a:spcPts val="500"/>
              </a:spcAft>
            </a:pPr>
            <a:r>
              <a:rPr lang="fr-FR" sz="18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PROPOSITION DE VALEUR / INTITULE DE VOTRE PROJET </a:t>
            </a:r>
            <a:endParaRPr lang="fr-FR" sz="1800" b="1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 Placeholder 21">
            <a:extLst>
              <a:ext uri="{FF2B5EF4-FFF2-40B4-BE49-F238E27FC236}">
                <a16:creationId xmlns:a16="http://schemas.microsoft.com/office/drawing/2014/main" id="{1C914468-94AB-BC64-FB30-708DC8D36E07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8550017" y="515654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6" name="Text Placeholder 21">
            <a:extLst>
              <a:ext uri="{FF2B5EF4-FFF2-40B4-BE49-F238E27FC236}">
                <a16:creationId xmlns:a16="http://schemas.microsoft.com/office/drawing/2014/main" id="{0D6082BF-18C2-0038-0756-256651539C00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8550017" y="560236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Text Placeholder 21">
            <a:extLst>
              <a:ext uri="{FF2B5EF4-FFF2-40B4-BE49-F238E27FC236}">
                <a16:creationId xmlns:a16="http://schemas.microsoft.com/office/drawing/2014/main" id="{2988ED48-03F4-6E06-0C25-83077B921FF8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8550017" y="604818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3D2EFC-BD02-49C0-C102-65EA889F5178}"/>
              </a:ext>
            </a:extLst>
          </p:cNvPr>
          <p:cNvSpPr/>
          <p:nvPr userDrawn="1"/>
        </p:nvSpPr>
        <p:spPr>
          <a:xfrm>
            <a:off x="6443330" y="97656"/>
            <a:ext cx="2477386" cy="1194567"/>
          </a:xfrm>
          <a:prstGeom prst="rect">
            <a:avLst/>
          </a:prstGeom>
          <a:noFill/>
          <a:ln w="6350">
            <a:solidFill>
              <a:srgbClr val="24A2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A8C1D99F-442A-7252-108B-24D65884CC2E}"/>
              </a:ext>
            </a:extLst>
          </p:cNvPr>
          <p:cNvSpPr txBox="1"/>
          <p:nvPr userDrawn="1"/>
        </p:nvSpPr>
        <p:spPr>
          <a:xfrm>
            <a:off x="312938" y="1322105"/>
            <a:ext cx="12842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DATE</a:t>
            </a:r>
            <a:endParaRPr lang="fr-FR" sz="1100" b="1" i="0" kern="1200" dirty="0">
              <a:solidFill>
                <a:srgbClr val="071A39"/>
              </a:solidFill>
              <a:effectLst/>
              <a:latin typeface="IBM Plex Sans" panose="020B0503050203000203" pitchFamily="34" charset="0"/>
              <a:ea typeface="+mn-ea"/>
              <a:cs typeface="+mn-cs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A4C4639E-42E5-B22A-6AC0-03B40C774399}"/>
              </a:ext>
            </a:extLst>
          </p:cNvPr>
          <p:cNvSpPr txBox="1"/>
          <p:nvPr userDrawn="1"/>
        </p:nvSpPr>
        <p:spPr>
          <a:xfrm>
            <a:off x="312937" y="1937068"/>
            <a:ext cx="8067583" cy="710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1 - </a:t>
            </a: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HISTORIQUE ET GÉNÈSE DU PROJET</a:t>
            </a:r>
          </a:p>
          <a:p>
            <a:pPr marL="0" algn="l" defTabSz="914400" rtl="0" eaLnBrk="1" latinLnBrk="0" hangingPunct="1"/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État d’avancement, type d’activité, proposition de valeur (Principaux produits et services et/ou procédés propres) Modèle économique / Clients / estimation du CA.</a:t>
            </a:r>
          </a:p>
        </p:txBody>
      </p: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B92ABC2B-6A33-8982-5C86-5BAEC21828B7}"/>
              </a:ext>
            </a:extLst>
          </p:cNvPr>
          <p:cNvCxnSpPr>
            <a:stCxn id="39" idx="2"/>
          </p:cNvCxnSpPr>
          <p:nvPr userDrawn="1"/>
        </p:nvCxnSpPr>
        <p:spPr>
          <a:xfrm>
            <a:off x="955045" y="1629882"/>
            <a:ext cx="2556251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35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xec Summ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ercle, Caractère coloré, Graphique, graphisme&#10;&#10;Description générée automatiquement">
            <a:extLst>
              <a:ext uri="{FF2B5EF4-FFF2-40B4-BE49-F238E27FC236}">
                <a16:creationId xmlns:a16="http://schemas.microsoft.com/office/drawing/2014/main" id="{271873EB-0146-6BE1-BE07-D8FC569907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09" y="529439"/>
            <a:ext cx="6585819" cy="6328561"/>
          </a:xfrm>
          <a:prstGeom prst="rect">
            <a:avLst/>
          </a:prstGeom>
        </p:spPr>
      </p:pic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C46844-9494-4ECB-A284-AA26B904F1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54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C46844-9494-4ECB-A284-AA26B904F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833B0BD-65CA-40B9-9127-2BB9A9170A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500" b="1" i="0" baseline="0">
              <a:latin typeface="Archer Bold" panose="02000000000000000000" pitchFamily="50" charset="0"/>
              <a:ea typeface="+mj-ea"/>
              <a:cs typeface="Arial" panose="020B0604020202020204" pitchFamily="34" charset="0"/>
              <a:sym typeface="Archer Bold" panose="02000000000000000000" pitchFamily="50" charset="0"/>
            </a:endParaRP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F79F2FCE-9BD5-DDCA-34C5-9D89EAC54572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379679" y="1080054"/>
            <a:ext cx="11218654" cy="2348946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A73CA46-4B68-DEEC-857A-45A539D8F770}"/>
              </a:ext>
            </a:extLst>
          </p:cNvPr>
          <p:cNvSpPr txBox="1"/>
          <p:nvPr userDrawn="1"/>
        </p:nvSpPr>
        <p:spPr>
          <a:xfrm>
            <a:off x="312938" y="316034"/>
            <a:ext cx="7785820" cy="710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3 - </a:t>
            </a: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CONCURRENCE / FREIN / CONTRAINTE</a:t>
            </a:r>
          </a:p>
          <a:p>
            <a:pPr algn="just"/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Ecosystème concurrentiel de l'entreprise (caractéristiques, prix, intensité, risques liés...), positionnement adopté (facteurs différenciants) et barrières à l'entrée identifiées. Propriété intellectuelle (brevet, dépôts de marques, </a:t>
            </a:r>
            <a:r>
              <a:rPr lang="fr-FR" sz="1100" b="1" i="0" kern="120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etc</a:t>
            </a:r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)</a:t>
            </a:r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A3E1C592-43B7-19ED-D599-1F9F4EDEC16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28082" y="203427"/>
            <a:ext cx="1671961" cy="406380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CF7E3CE9-7583-CAF0-AD6F-F4B59F5D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43" t="58041" r="-243" b="-6523"/>
          <a:stretch/>
        </p:blipFill>
        <p:spPr>
          <a:xfrm>
            <a:off x="10206913" y="663790"/>
            <a:ext cx="1263034" cy="374902"/>
          </a:xfrm>
          <a:prstGeom prst="rect">
            <a:avLst/>
          </a:prstGeom>
        </p:spPr>
      </p:pic>
      <p:sp>
        <p:nvSpPr>
          <p:cNvPr id="88" name="ZoneTexte 87">
            <a:extLst>
              <a:ext uri="{FF2B5EF4-FFF2-40B4-BE49-F238E27FC236}">
                <a16:creationId xmlns:a16="http://schemas.microsoft.com/office/drawing/2014/main" id="{77E9A597-491A-0F78-333B-B01DA9DF99DA}"/>
              </a:ext>
            </a:extLst>
          </p:cNvPr>
          <p:cNvSpPr txBox="1"/>
          <p:nvPr userDrawn="1"/>
        </p:nvSpPr>
        <p:spPr>
          <a:xfrm rot="2002460">
            <a:off x="11277333" y="271516"/>
            <a:ext cx="761260" cy="430887"/>
          </a:xfrm>
          <a:prstGeom prst="rect">
            <a:avLst/>
          </a:prstGeom>
          <a:solidFill>
            <a:srgbClr val="24A2AF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50" b="1" i="0" dirty="0" err="1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Édition</a:t>
            </a:r>
            <a:endParaRPr lang="en-US" sz="1050" b="1" i="0" dirty="0">
              <a:solidFill>
                <a:schemeClr val="bg1"/>
              </a:solidFill>
              <a:effectLst/>
              <a:latin typeface="IBM Plex Sans" panose="020B0503050203000203" pitchFamily="34" charset="0"/>
            </a:endParaRPr>
          </a:p>
          <a:p>
            <a:pPr algn="ctr"/>
            <a:r>
              <a:rPr lang="en-US" sz="1050" b="1" i="0" dirty="0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2025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531E452A-4404-F803-8096-530E864ADA52}"/>
              </a:ext>
            </a:extLst>
          </p:cNvPr>
          <p:cNvSpPr txBox="1"/>
          <p:nvPr userDrawn="1"/>
        </p:nvSpPr>
        <p:spPr>
          <a:xfrm>
            <a:off x="9104048" y="680910"/>
            <a:ext cx="11230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F7D95"/>
                </a:solidFill>
                <a:effectLst/>
                <a:latin typeface="IBM Plex Sans" panose="020F0502020204030204" pitchFamily="34" charset="0"/>
              </a:rPr>
              <a:t>Organisé par</a:t>
            </a:r>
            <a:endParaRPr lang="fr-FR" sz="1200" dirty="0">
              <a:solidFill>
                <a:srgbClr val="0F7D95"/>
              </a:solidFill>
            </a:endParaRPr>
          </a:p>
        </p:txBody>
      </p:sp>
      <p:sp>
        <p:nvSpPr>
          <p:cNvPr id="3" name="Text Placeholder 21">
            <a:extLst>
              <a:ext uri="{FF2B5EF4-FFF2-40B4-BE49-F238E27FC236}">
                <a16:creationId xmlns:a16="http://schemas.microsoft.com/office/drawing/2014/main" id="{C9E7B0A5-BB33-2991-195B-DC80A4A45312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379678" y="4398379"/>
            <a:ext cx="11218653" cy="2256193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2901BAF-1C81-7FF9-1B5C-EE67948B9ABC}"/>
              </a:ext>
            </a:extLst>
          </p:cNvPr>
          <p:cNvSpPr txBox="1"/>
          <p:nvPr userDrawn="1"/>
        </p:nvSpPr>
        <p:spPr>
          <a:xfrm>
            <a:off x="312937" y="3641515"/>
            <a:ext cx="11285395" cy="710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4 - </a:t>
            </a: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INDICATEUR / FACTEURS DE SUCCÈS </a:t>
            </a:r>
          </a:p>
          <a:p>
            <a:pPr algn="just"/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Quels sont les indicateurs de performance que vous allez suivre (quantifiables de préférence mais aussi qualitatifs si pertinent) / Quels sont les facteurs clef de succès / politique marketing. (KPI/FCS/PERSONA).</a:t>
            </a:r>
          </a:p>
        </p:txBody>
      </p:sp>
    </p:spTree>
    <p:extLst>
      <p:ext uri="{BB962C8B-B14F-4D97-AF65-F5344CB8AC3E}">
        <p14:creationId xmlns:p14="http://schemas.microsoft.com/office/powerpoint/2010/main" val="336357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Exec Summ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ercle, Caractère coloré, Graphique, graphisme&#10;&#10;Description générée automatiquement">
            <a:extLst>
              <a:ext uri="{FF2B5EF4-FFF2-40B4-BE49-F238E27FC236}">
                <a16:creationId xmlns:a16="http://schemas.microsoft.com/office/drawing/2014/main" id="{952191E6-1E8B-20DE-0140-8D0653F290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09" y="529439"/>
            <a:ext cx="6585819" cy="6328561"/>
          </a:xfrm>
          <a:prstGeom prst="rect">
            <a:avLst/>
          </a:prstGeom>
        </p:spPr>
      </p:pic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C46844-9494-4ECB-A284-AA26B904F1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54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C46844-9494-4ECB-A284-AA26B904F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833B0BD-65CA-40B9-9127-2BB9A9170A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500" b="1" i="0" baseline="0">
              <a:latin typeface="Archer Bold" panose="02000000000000000000" pitchFamily="50" charset="0"/>
              <a:ea typeface="+mj-ea"/>
              <a:cs typeface="Arial" panose="020B0604020202020204" pitchFamily="34" charset="0"/>
              <a:sym typeface="Archer Bold" panose="02000000000000000000" pitchFamily="50" charset="0"/>
            </a:endParaRP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F79F2FCE-9BD5-DDCA-34C5-9D89EAC54572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379679" y="1080054"/>
            <a:ext cx="11218654" cy="5461912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A73CA46-4B68-DEEC-857A-45A539D8F770}"/>
              </a:ext>
            </a:extLst>
          </p:cNvPr>
          <p:cNvSpPr txBox="1"/>
          <p:nvPr userDrawn="1"/>
        </p:nvSpPr>
        <p:spPr>
          <a:xfrm>
            <a:off x="312938" y="316034"/>
            <a:ext cx="7785820" cy="710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5 - </a:t>
            </a: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CONDUITE DU PROGRAMME </a:t>
            </a:r>
          </a:p>
          <a:p>
            <a:pPr algn="just"/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Objectifs, verrous à lever, planning envisagé. Idée ou Détail des dépenses à financer, Investissements prévus, devis des dépenses externes, Détail des achats / amortissements.</a:t>
            </a:r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A3E1C592-43B7-19ED-D599-1F9F4EDEC16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28082" y="203427"/>
            <a:ext cx="1671961" cy="406380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CF7E3CE9-7583-CAF0-AD6F-F4B59F5D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43" t="58041" r="-243" b="-6523"/>
          <a:stretch/>
        </p:blipFill>
        <p:spPr>
          <a:xfrm>
            <a:off x="10206913" y="663790"/>
            <a:ext cx="1263034" cy="374902"/>
          </a:xfrm>
          <a:prstGeom prst="rect">
            <a:avLst/>
          </a:prstGeom>
        </p:spPr>
      </p:pic>
      <p:sp>
        <p:nvSpPr>
          <p:cNvPr id="88" name="ZoneTexte 87">
            <a:extLst>
              <a:ext uri="{FF2B5EF4-FFF2-40B4-BE49-F238E27FC236}">
                <a16:creationId xmlns:a16="http://schemas.microsoft.com/office/drawing/2014/main" id="{77E9A597-491A-0F78-333B-B01DA9DF99DA}"/>
              </a:ext>
            </a:extLst>
          </p:cNvPr>
          <p:cNvSpPr txBox="1"/>
          <p:nvPr userDrawn="1"/>
        </p:nvSpPr>
        <p:spPr>
          <a:xfrm rot="2002460">
            <a:off x="11277333" y="271516"/>
            <a:ext cx="761260" cy="430887"/>
          </a:xfrm>
          <a:prstGeom prst="rect">
            <a:avLst/>
          </a:prstGeom>
          <a:solidFill>
            <a:srgbClr val="24A2AF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50" b="1" i="0" dirty="0" err="1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Édition</a:t>
            </a:r>
            <a:endParaRPr lang="en-US" sz="1050" b="1" i="0" dirty="0">
              <a:solidFill>
                <a:schemeClr val="bg1"/>
              </a:solidFill>
              <a:effectLst/>
              <a:latin typeface="IBM Plex Sans" panose="020B0503050203000203" pitchFamily="34" charset="0"/>
            </a:endParaRPr>
          </a:p>
          <a:p>
            <a:pPr algn="ctr"/>
            <a:r>
              <a:rPr lang="en-US" sz="1050" b="1" i="0" dirty="0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2025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531E452A-4404-F803-8096-530E864ADA52}"/>
              </a:ext>
            </a:extLst>
          </p:cNvPr>
          <p:cNvSpPr txBox="1"/>
          <p:nvPr userDrawn="1"/>
        </p:nvSpPr>
        <p:spPr>
          <a:xfrm>
            <a:off x="9104048" y="680910"/>
            <a:ext cx="11230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F7D95"/>
                </a:solidFill>
                <a:effectLst/>
                <a:latin typeface="IBM Plex Sans" panose="020F0502020204030204" pitchFamily="34" charset="0"/>
              </a:rPr>
              <a:t>Organisé par</a:t>
            </a:r>
            <a:endParaRPr lang="fr-FR" sz="1200" dirty="0">
              <a:solidFill>
                <a:srgbClr val="0F7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9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xec Summ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ercle, Caractère coloré, Graphique, graphisme&#10;&#10;Description générée automatiquement">
            <a:extLst>
              <a:ext uri="{FF2B5EF4-FFF2-40B4-BE49-F238E27FC236}">
                <a16:creationId xmlns:a16="http://schemas.microsoft.com/office/drawing/2014/main" id="{952191E6-1E8B-20DE-0140-8D0653F290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09" y="529439"/>
            <a:ext cx="6585819" cy="6328561"/>
          </a:xfrm>
          <a:prstGeom prst="rect">
            <a:avLst/>
          </a:prstGeom>
        </p:spPr>
      </p:pic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C46844-9494-4ECB-A284-AA26B904F1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54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C46844-9494-4ECB-A284-AA26B904F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833B0BD-65CA-40B9-9127-2BB9A9170A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500" b="1" i="0" baseline="0">
              <a:latin typeface="Archer Bold" panose="02000000000000000000" pitchFamily="50" charset="0"/>
              <a:ea typeface="+mj-ea"/>
              <a:cs typeface="Arial" panose="020B0604020202020204" pitchFamily="34" charset="0"/>
              <a:sym typeface="Archer Bold" panose="02000000000000000000" pitchFamily="50" charset="0"/>
            </a:endParaRP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F79F2FCE-9BD5-DDCA-34C5-9D89EAC54572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379679" y="1080053"/>
            <a:ext cx="11218654" cy="5461515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A3E1C592-43B7-19ED-D599-1F9F4EDEC16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28082" y="203427"/>
            <a:ext cx="1671961" cy="406380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CF7E3CE9-7583-CAF0-AD6F-F4B59F5D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43" t="58041" r="-243" b="-6523"/>
          <a:stretch/>
        </p:blipFill>
        <p:spPr>
          <a:xfrm>
            <a:off x="10206913" y="663790"/>
            <a:ext cx="1263034" cy="374902"/>
          </a:xfrm>
          <a:prstGeom prst="rect">
            <a:avLst/>
          </a:prstGeom>
        </p:spPr>
      </p:pic>
      <p:sp>
        <p:nvSpPr>
          <p:cNvPr id="88" name="ZoneTexte 87">
            <a:extLst>
              <a:ext uri="{FF2B5EF4-FFF2-40B4-BE49-F238E27FC236}">
                <a16:creationId xmlns:a16="http://schemas.microsoft.com/office/drawing/2014/main" id="{77E9A597-491A-0F78-333B-B01DA9DF99DA}"/>
              </a:ext>
            </a:extLst>
          </p:cNvPr>
          <p:cNvSpPr txBox="1"/>
          <p:nvPr userDrawn="1"/>
        </p:nvSpPr>
        <p:spPr>
          <a:xfrm rot="2002460">
            <a:off x="11277333" y="271516"/>
            <a:ext cx="761260" cy="430887"/>
          </a:xfrm>
          <a:prstGeom prst="rect">
            <a:avLst/>
          </a:prstGeom>
          <a:solidFill>
            <a:srgbClr val="24A2AF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50" b="1" i="0" dirty="0" err="1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Édition</a:t>
            </a:r>
            <a:endParaRPr lang="en-US" sz="1050" b="1" i="0" dirty="0">
              <a:solidFill>
                <a:schemeClr val="bg1"/>
              </a:solidFill>
              <a:effectLst/>
              <a:latin typeface="IBM Plex Sans" panose="020B0503050203000203" pitchFamily="34" charset="0"/>
            </a:endParaRPr>
          </a:p>
          <a:p>
            <a:pPr algn="ctr"/>
            <a:r>
              <a:rPr lang="en-US" sz="1050" b="1" i="0" dirty="0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2025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531E452A-4404-F803-8096-530E864ADA52}"/>
              </a:ext>
            </a:extLst>
          </p:cNvPr>
          <p:cNvSpPr txBox="1"/>
          <p:nvPr userDrawn="1"/>
        </p:nvSpPr>
        <p:spPr>
          <a:xfrm>
            <a:off x="9104048" y="680910"/>
            <a:ext cx="11230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F7D95"/>
                </a:solidFill>
                <a:effectLst/>
                <a:latin typeface="IBM Plex Sans" panose="020F0502020204030204" pitchFamily="34" charset="0"/>
              </a:rPr>
              <a:t>Organisé par</a:t>
            </a:r>
            <a:endParaRPr lang="fr-FR" sz="1200" dirty="0">
              <a:solidFill>
                <a:srgbClr val="0F7D95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2901BAF-1C81-7FF9-1B5C-EE67948B9ABC}"/>
              </a:ext>
            </a:extLst>
          </p:cNvPr>
          <p:cNvSpPr txBox="1"/>
          <p:nvPr userDrawn="1"/>
        </p:nvSpPr>
        <p:spPr>
          <a:xfrm>
            <a:off x="312937" y="316431"/>
            <a:ext cx="11285395" cy="541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6 - </a:t>
            </a: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ÉLÉMENTS FINANCIERS</a:t>
            </a:r>
          </a:p>
          <a:p>
            <a:pPr algn="just"/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SI POSSIBLE Présenter une vision financière simplifié, des perspectives ou besoins en trésorerie </a:t>
            </a:r>
          </a:p>
        </p:txBody>
      </p:sp>
    </p:spTree>
    <p:extLst>
      <p:ext uri="{BB962C8B-B14F-4D97-AF65-F5344CB8AC3E}">
        <p14:creationId xmlns:p14="http://schemas.microsoft.com/office/powerpoint/2010/main" val="415876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Exec Summ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cercle, Caractère coloré, Graphique, graphisme&#10;&#10;Description générée automatiquement">
            <a:extLst>
              <a:ext uri="{FF2B5EF4-FFF2-40B4-BE49-F238E27FC236}">
                <a16:creationId xmlns:a16="http://schemas.microsoft.com/office/drawing/2014/main" id="{12DC056A-396E-E6FB-E517-E757E30628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09" y="529439"/>
            <a:ext cx="6585819" cy="6328561"/>
          </a:xfrm>
          <a:prstGeom prst="rect">
            <a:avLst/>
          </a:prstGeom>
        </p:spPr>
      </p:pic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C46844-9494-4ECB-A284-AA26B904F1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54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C46844-9494-4ECB-A284-AA26B904F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833B0BD-65CA-40B9-9127-2BB9A9170A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500" b="1" i="0" baseline="0">
              <a:latin typeface="Archer Bold" panose="02000000000000000000" pitchFamily="50" charset="0"/>
              <a:ea typeface="+mj-ea"/>
              <a:cs typeface="Arial" panose="020B0604020202020204" pitchFamily="34" charset="0"/>
              <a:sym typeface="Archer Bold" panose="02000000000000000000" pitchFamily="50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A73CA46-4B68-DEEC-857A-45A539D8F770}"/>
              </a:ext>
            </a:extLst>
          </p:cNvPr>
          <p:cNvSpPr txBox="1"/>
          <p:nvPr userDrawn="1"/>
        </p:nvSpPr>
        <p:spPr>
          <a:xfrm>
            <a:off x="312938" y="316034"/>
            <a:ext cx="77858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E12165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7 - </a:t>
            </a: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ANALYSE SWOT </a:t>
            </a:r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(</a:t>
            </a:r>
            <a:r>
              <a:rPr lang="en-GB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strengths, weaknesses, opportunities et threats)</a:t>
            </a:r>
            <a:r>
              <a:rPr lang="fr-FR" sz="1100" b="1" i="0" kern="1200" dirty="0">
                <a:solidFill>
                  <a:srgbClr val="071A39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 </a:t>
            </a:r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A3E1C592-43B7-19ED-D599-1F9F4EDEC16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28082" y="203427"/>
            <a:ext cx="1671961" cy="406380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CF7E3CE9-7583-CAF0-AD6F-F4B59F5D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43" t="58041" r="-243" b="-6523"/>
          <a:stretch/>
        </p:blipFill>
        <p:spPr>
          <a:xfrm>
            <a:off x="10206913" y="663790"/>
            <a:ext cx="1263034" cy="374902"/>
          </a:xfrm>
          <a:prstGeom prst="rect">
            <a:avLst/>
          </a:prstGeom>
        </p:spPr>
      </p:pic>
      <p:sp>
        <p:nvSpPr>
          <p:cNvPr id="88" name="ZoneTexte 87">
            <a:extLst>
              <a:ext uri="{FF2B5EF4-FFF2-40B4-BE49-F238E27FC236}">
                <a16:creationId xmlns:a16="http://schemas.microsoft.com/office/drawing/2014/main" id="{77E9A597-491A-0F78-333B-B01DA9DF99DA}"/>
              </a:ext>
            </a:extLst>
          </p:cNvPr>
          <p:cNvSpPr txBox="1"/>
          <p:nvPr userDrawn="1"/>
        </p:nvSpPr>
        <p:spPr>
          <a:xfrm rot="2002460">
            <a:off x="11277333" y="271516"/>
            <a:ext cx="761260" cy="430887"/>
          </a:xfrm>
          <a:prstGeom prst="rect">
            <a:avLst/>
          </a:prstGeom>
          <a:solidFill>
            <a:srgbClr val="24A2AF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50" b="1" i="0" dirty="0" err="1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Édition</a:t>
            </a:r>
            <a:endParaRPr lang="en-US" sz="1050" b="1" i="0" dirty="0">
              <a:solidFill>
                <a:schemeClr val="bg1"/>
              </a:solidFill>
              <a:effectLst/>
              <a:latin typeface="IBM Plex Sans" panose="020B0503050203000203" pitchFamily="34" charset="0"/>
            </a:endParaRPr>
          </a:p>
          <a:p>
            <a:pPr algn="ctr"/>
            <a:r>
              <a:rPr lang="en-US" sz="1050" b="1" i="0" dirty="0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2025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531E452A-4404-F803-8096-530E864ADA52}"/>
              </a:ext>
            </a:extLst>
          </p:cNvPr>
          <p:cNvSpPr txBox="1"/>
          <p:nvPr userDrawn="1"/>
        </p:nvSpPr>
        <p:spPr>
          <a:xfrm>
            <a:off x="9104048" y="680910"/>
            <a:ext cx="11230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F7D95"/>
                </a:solidFill>
                <a:effectLst/>
                <a:latin typeface="IBM Plex Sans" panose="020F0502020204030204" pitchFamily="34" charset="0"/>
              </a:rPr>
              <a:t>Organisé par</a:t>
            </a:r>
            <a:endParaRPr lang="fr-FR" sz="1200" dirty="0">
              <a:solidFill>
                <a:srgbClr val="0F7D95"/>
              </a:solidFill>
            </a:endParaRPr>
          </a:p>
        </p:txBody>
      </p:sp>
      <p:sp>
        <p:nvSpPr>
          <p:cNvPr id="3" name="Text Placeholder 21">
            <a:extLst>
              <a:ext uri="{FF2B5EF4-FFF2-40B4-BE49-F238E27FC236}">
                <a16:creationId xmlns:a16="http://schemas.microsoft.com/office/drawing/2014/main" id="{C9E7B0A5-BB33-2991-195B-DC80A4A45312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379678" y="1495671"/>
            <a:ext cx="5716321" cy="1235062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2901BAF-1C81-7FF9-1B5C-EE67948B9ABC}"/>
              </a:ext>
            </a:extLst>
          </p:cNvPr>
          <p:cNvSpPr txBox="1"/>
          <p:nvPr userDrawn="1"/>
        </p:nvSpPr>
        <p:spPr>
          <a:xfrm>
            <a:off x="312938" y="1121787"/>
            <a:ext cx="1044376" cy="307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Forces</a:t>
            </a:r>
            <a:endParaRPr lang="fr-FR" sz="1100" b="1" i="0" kern="1200" dirty="0">
              <a:solidFill>
                <a:srgbClr val="071A39"/>
              </a:solidFill>
              <a:effectLst/>
              <a:latin typeface="IBM Plex Sans" panose="020B0503050203000203" pitchFamily="34" charset="0"/>
              <a:ea typeface="+mn-ea"/>
              <a:cs typeface="+mn-cs"/>
            </a:endParaRPr>
          </a:p>
        </p:txBody>
      </p:sp>
      <p:sp>
        <p:nvSpPr>
          <p:cNvPr id="2" name="Text Placeholder 21">
            <a:extLst>
              <a:ext uri="{FF2B5EF4-FFF2-40B4-BE49-F238E27FC236}">
                <a16:creationId xmlns:a16="http://schemas.microsoft.com/office/drawing/2014/main" id="{979A8BD9-3ADC-8994-5AF7-778B34C0FB16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>
          <a:xfrm>
            <a:off x="312937" y="5162247"/>
            <a:ext cx="11621951" cy="1292244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E1F3018-F1B4-2976-BFAE-5FDBE7A48EF3}"/>
              </a:ext>
            </a:extLst>
          </p:cNvPr>
          <p:cNvSpPr txBox="1"/>
          <p:nvPr userDrawn="1"/>
        </p:nvSpPr>
        <p:spPr>
          <a:xfrm>
            <a:off x="246196" y="4788363"/>
            <a:ext cx="11632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Principaux risques identifiés, actions prévues ou mises en œuvre pour pallier ces risques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D899224B-85E6-5192-2CFB-5F8C79FC2028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6218568" y="1495671"/>
            <a:ext cx="5716321" cy="1235062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890DB4-1288-031C-0313-05BC7B360D16}"/>
              </a:ext>
            </a:extLst>
          </p:cNvPr>
          <p:cNvSpPr txBox="1"/>
          <p:nvPr userDrawn="1"/>
        </p:nvSpPr>
        <p:spPr>
          <a:xfrm>
            <a:off x="6151827" y="1121787"/>
            <a:ext cx="18348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Faiblesses</a:t>
            </a:r>
            <a:endParaRPr lang="fr-FR" sz="1100" b="1" i="0" kern="1200" dirty="0">
              <a:solidFill>
                <a:srgbClr val="071A39"/>
              </a:solidFill>
              <a:effectLst/>
              <a:latin typeface="IBM Plex Sans" panose="020B0503050203000203" pitchFamily="34" charset="0"/>
              <a:ea typeface="+mn-ea"/>
              <a:cs typeface="+mn-cs"/>
            </a:endParaRP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EA0F411F-6BFD-009F-3487-1A2430926576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>
          <a:xfrm>
            <a:off x="379678" y="3304272"/>
            <a:ext cx="5716321" cy="1235062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0B14B07-37A0-CB00-A0B1-E9E8E65571A8}"/>
              </a:ext>
            </a:extLst>
          </p:cNvPr>
          <p:cNvSpPr txBox="1"/>
          <p:nvPr userDrawn="1"/>
        </p:nvSpPr>
        <p:spPr>
          <a:xfrm>
            <a:off x="312938" y="2930388"/>
            <a:ext cx="22016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Opportunités</a:t>
            </a:r>
            <a:endParaRPr lang="fr-FR" sz="1100" b="1" i="0" kern="1200" dirty="0">
              <a:solidFill>
                <a:srgbClr val="071A39"/>
              </a:solidFill>
              <a:effectLst/>
              <a:latin typeface="IBM Plex Sans" panose="020B0503050203000203" pitchFamily="34" charset="0"/>
              <a:ea typeface="+mn-ea"/>
              <a:cs typeface="+mn-cs"/>
            </a:endParaRPr>
          </a:p>
        </p:txBody>
      </p:sp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88C2B8B8-D151-DCB4-C7CF-9BE034B1029B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>
          <a:xfrm>
            <a:off x="6218568" y="3304272"/>
            <a:ext cx="5716321" cy="1235062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3E89741-FCBD-8319-C19D-C17AADBD7DC1}"/>
              </a:ext>
            </a:extLst>
          </p:cNvPr>
          <p:cNvSpPr txBox="1"/>
          <p:nvPr userDrawn="1"/>
        </p:nvSpPr>
        <p:spPr>
          <a:xfrm>
            <a:off x="6151827" y="2930388"/>
            <a:ext cx="18348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defTabSz="914400" rtl="0" eaLnBrk="1" latinLnBrk="0" hangingPunct="1">
              <a:spcBef>
                <a:spcPts val="500"/>
              </a:spcBef>
              <a:spcAft>
                <a:spcPts val="500"/>
              </a:spcAft>
            </a:pPr>
            <a:r>
              <a:rPr lang="fr-FR" sz="1400" b="1" i="0" kern="1200" dirty="0">
                <a:solidFill>
                  <a:srgbClr val="24A2AF"/>
                </a:solidFill>
                <a:effectLst/>
                <a:latin typeface="IBM Plex Sans" panose="020B0503050203000203" pitchFamily="34" charset="0"/>
                <a:ea typeface="+mn-ea"/>
                <a:cs typeface="+mn-cs"/>
              </a:rPr>
              <a:t>Menaces</a:t>
            </a:r>
            <a:endParaRPr lang="fr-FR" sz="1100" b="1" i="0" kern="1200" dirty="0">
              <a:solidFill>
                <a:srgbClr val="071A39"/>
              </a:solidFill>
              <a:effectLst/>
              <a:latin typeface="IBM Plex Sans" panose="020B050305020300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032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23DD3E-7564-EA4C-7263-8061ECF8B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0D1C81-E1AC-E0E2-9164-94A303D35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3F2BFF-B4B5-104E-04F0-EFE1C2500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5E4C8B-C08F-40D3-A0D6-A5DC80BE961D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F26805-3DD2-89E7-FC05-FDE5CDC27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E01BAB-5AA7-99A4-A40F-5852D2F57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B834EF-62FD-431F-A10C-5C8ABE62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83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  <p:sldLayoutId id="2147483665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>
            <a:extLst>
              <a:ext uri="{FF2B5EF4-FFF2-40B4-BE49-F238E27FC236}">
                <a16:creationId xmlns:a16="http://schemas.microsoft.com/office/drawing/2014/main" id="{498CB683-CA23-4176-8103-05C4D0C93A6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28" name="Object 27" hidden="1">
                        <a:extLst>
                          <a:ext uri="{FF2B5EF4-FFF2-40B4-BE49-F238E27FC236}">
                            <a16:creationId xmlns:a16="http://schemas.microsoft.com/office/drawing/2014/main" id="{498CB683-CA23-4176-8103-05C4D0C93A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BEB74612-66DB-6FE9-67B9-B1F1CD703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E6C79A5-5EC3-8238-A7AD-BEFA25197C3C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60E4DC6-6060-0656-63DF-3BA7691ADEA1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222A6816-4385-B6BE-9243-4FAFC44F791F}"/>
              </a:ext>
            </a:extLst>
          </p:cNvPr>
          <p:cNvSpPr>
            <a:spLocks noGrp="1"/>
          </p:cNvSpPr>
          <p:nvPr>
            <p:ph type="body" sz="quarter" idx="1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C2CE74A2-B2F8-A20B-3FA4-6E3484123098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B27CA6C0-DC70-6B18-0BFE-0641C2CFEBD7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C1125B85-404B-8948-049E-7A6947ED535D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34959BB-32C9-4BB0-B0F6-A4607FBB45A6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00434A93-117E-8EBE-A4F8-E9440BFC30D4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86205699-89CE-8088-279A-399AEFB2FAA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4469BF66-1D52-6156-BC85-E188081D9334}"/>
              </a:ext>
            </a:extLst>
          </p:cNvPr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73ED727A-8F51-A88C-2793-412DAA42790E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47">
            <a:extLst>
              <a:ext uri="{FF2B5EF4-FFF2-40B4-BE49-F238E27FC236}">
                <a16:creationId xmlns:a16="http://schemas.microsoft.com/office/drawing/2014/main" id="{0514A50E-89B8-52FC-6713-0A2A195FD063}"/>
              </a:ext>
            </a:extLst>
          </p:cNvPr>
          <p:cNvSpPr txBox="1">
            <a:spLocks/>
          </p:cNvSpPr>
          <p:nvPr/>
        </p:nvSpPr>
        <p:spPr>
          <a:xfrm>
            <a:off x="8488013" y="3467063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9" name="Espace réservé du texte 47">
            <a:extLst>
              <a:ext uri="{FF2B5EF4-FFF2-40B4-BE49-F238E27FC236}">
                <a16:creationId xmlns:a16="http://schemas.microsoft.com/office/drawing/2014/main" id="{334A81C1-314D-5FA2-B2F9-923C4D00A7F2}"/>
              </a:ext>
            </a:extLst>
          </p:cNvPr>
          <p:cNvSpPr txBox="1">
            <a:spLocks/>
          </p:cNvSpPr>
          <p:nvPr/>
        </p:nvSpPr>
        <p:spPr>
          <a:xfrm>
            <a:off x="8478176" y="3683876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0" name="Espace réservé du texte 47">
            <a:extLst>
              <a:ext uri="{FF2B5EF4-FFF2-40B4-BE49-F238E27FC236}">
                <a16:creationId xmlns:a16="http://schemas.microsoft.com/office/drawing/2014/main" id="{B48E84F3-1714-FC13-F39A-E50EA5F175D3}"/>
              </a:ext>
            </a:extLst>
          </p:cNvPr>
          <p:cNvSpPr txBox="1">
            <a:spLocks/>
          </p:cNvSpPr>
          <p:nvPr/>
        </p:nvSpPr>
        <p:spPr>
          <a:xfrm>
            <a:off x="8488013" y="3912232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1" name="Espace réservé du texte 47">
            <a:extLst>
              <a:ext uri="{FF2B5EF4-FFF2-40B4-BE49-F238E27FC236}">
                <a16:creationId xmlns:a16="http://schemas.microsoft.com/office/drawing/2014/main" id="{6F4E33AA-7726-32A1-4913-40FD54415A4E}"/>
              </a:ext>
            </a:extLst>
          </p:cNvPr>
          <p:cNvSpPr txBox="1">
            <a:spLocks/>
          </p:cNvSpPr>
          <p:nvPr/>
        </p:nvSpPr>
        <p:spPr>
          <a:xfrm>
            <a:off x="8478176" y="4141401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2" name="Espace réservé du texte 47">
            <a:extLst>
              <a:ext uri="{FF2B5EF4-FFF2-40B4-BE49-F238E27FC236}">
                <a16:creationId xmlns:a16="http://schemas.microsoft.com/office/drawing/2014/main" id="{EFDC8081-6D3A-8362-818A-DAF7374373C2}"/>
              </a:ext>
            </a:extLst>
          </p:cNvPr>
          <p:cNvSpPr txBox="1">
            <a:spLocks/>
          </p:cNvSpPr>
          <p:nvPr/>
        </p:nvSpPr>
        <p:spPr>
          <a:xfrm>
            <a:off x="8535488" y="5366552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3" name="Espace réservé du texte 47">
            <a:extLst>
              <a:ext uri="{FF2B5EF4-FFF2-40B4-BE49-F238E27FC236}">
                <a16:creationId xmlns:a16="http://schemas.microsoft.com/office/drawing/2014/main" id="{394CB70B-4DCC-A1BD-C0FF-38FEE92756EC}"/>
              </a:ext>
            </a:extLst>
          </p:cNvPr>
          <p:cNvSpPr txBox="1">
            <a:spLocks/>
          </p:cNvSpPr>
          <p:nvPr/>
        </p:nvSpPr>
        <p:spPr>
          <a:xfrm>
            <a:off x="8535488" y="5811721"/>
            <a:ext cx="1098640" cy="197911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 fontScale="92500"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4" name="Espace réservé du texte 47">
            <a:extLst>
              <a:ext uri="{FF2B5EF4-FFF2-40B4-BE49-F238E27FC236}">
                <a16:creationId xmlns:a16="http://schemas.microsoft.com/office/drawing/2014/main" id="{D2F478B4-EB53-FEF6-0356-F1E366A3AEEC}"/>
              </a:ext>
            </a:extLst>
          </p:cNvPr>
          <p:cNvSpPr txBox="1">
            <a:spLocks/>
          </p:cNvSpPr>
          <p:nvPr/>
        </p:nvSpPr>
        <p:spPr>
          <a:xfrm>
            <a:off x="8535488" y="6040890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5" name="Espace réservé du texte 47">
            <a:extLst>
              <a:ext uri="{FF2B5EF4-FFF2-40B4-BE49-F238E27FC236}">
                <a16:creationId xmlns:a16="http://schemas.microsoft.com/office/drawing/2014/main" id="{16161E49-3B17-EDD5-C009-41284683BDF3}"/>
              </a:ext>
            </a:extLst>
          </p:cNvPr>
          <p:cNvSpPr txBox="1">
            <a:spLocks/>
          </p:cNvSpPr>
          <p:nvPr/>
        </p:nvSpPr>
        <p:spPr>
          <a:xfrm>
            <a:off x="8535488" y="6290517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texte 47">
            <a:extLst>
              <a:ext uri="{FF2B5EF4-FFF2-40B4-BE49-F238E27FC236}">
                <a16:creationId xmlns:a16="http://schemas.microsoft.com/office/drawing/2014/main" id="{7DDC7CB3-D053-A9E3-F189-C70762E7CAD3}"/>
              </a:ext>
            </a:extLst>
          </p:cNvPr>
          <p:cNvSpPr txBox="1">
            <a:spLocks/>
          </p:cNvSpPr>
          <p:nvPr/>
        </p:nvSpPr>
        <p:spPr>
          <a:xfrm>
            <a:off x="8535488" y="5589136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2BBB5FC-AFA0-CB4E-6B0F-27643FC623DC}"/>
              </a:ext>
            </a:extLst>
          </p:cNvPr>
          <p:cNvSpPr txBox="1"/>
          <p:nvPr/>
        </p:nvSpPr>
        <p:spPr>
          <a:xfrm>
            <a:off x="2870208" y="715617"/>
            <a:ext cx="3436697" cy="417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81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82854AD-046E-D1A3-79FA-2B4166E4D294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92BD91B-DCC2-FCE4-8671-2A42C11B6558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06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D53F9C0-C5C2-EDEF-1C1C-E7BB3C6B2B09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777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CC29149-AEC4-6329-9B87-D352C0FAD3A1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92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52F8EE7-3A0B-27BC-1EC9-8CF217A20958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B956C9-199C-7988-6624-FF7DED7619B1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8E227F84-FC17-8A2A-0139-E0236B23FBCF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E9309F2-45B7-54BF-5DBB-35D3F5238437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A406DDA2-3506-41F1-DD37-0C921A7E0D3E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2482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bqaDZJkFRXVVOOq5BlA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bqaDZJkFRXVVOOq5BlA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bqaDZJkFRXVVOOq5BlA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bqaDZJkFRXVVOOq5BlA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bqaDZJkFRXVVOOq5BlA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26</Words>
  <Application>Microsoft Macintosh PowerPoint</Application>
  <PresentationFormat>Grand écran</PresentationFormat>
  <Paragraphs>4</Paragraphs>
  <Slides>5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5" baseType="lpstr">
      <vt:lpstr>Aptos</vt:lpstr>
      <vt:lpstr>Aptos Display</vt:lpstr>
      <vt:lpstr>Archer Bold</vt:lpstr>
      <vt:lpstr>Arial</vt:lpstr>
      <vt:lpstr>Calibri</vt:lpstr>
      <vt:lpstr>IBM Plex Sans</vt:lpstr>
      <vt:lpstr>Neutraface Text Book</vt:lpstr>
      <vt:lpstr>Wingdings</vt:lpstr>
      <vt:lpstr>Thème Office</vt:lpstr>
      <vt:lpstr>think-cell Slide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Data Platform 2023 PRIM210815</dc:title>
  <dc:creator>cyril.carpentier@data-major.com</dc:creator>
  <cp:lastModifiedBy>Estelle Béraud</cp:lastModifiedBy>
  <cp:revision>13</cp:revision>
  <dcterms:created xsi:type="dcterms:W3CDTF">2024-03-06T15:12:38Z</dcterms:created>
  <dcterms:modified xsi:type="dcterms:W3CDTF">2024-11-26T08:29:34Z</dcterms:modified>
</cp:coreProperties>
</file>